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8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976389489775316"/>
          <c:y val="0.19299363441638762"/>
          <c:w val="0.81596561968215509"/>
          <c:h val="0.6443542402027332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UV'!$E$3:$E$14</c:f>
              <c:numCache>
                <c:formatCode>General</c:formatCode>
                <c:ptCount val="12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  <c:pt idx="7">
                  <c:v>4000</c:v>
                </c:pt>
                <c:pt idx="8">
                  <c:v>4500</c:v>
                </c:pt>
                <c:pt idx="9">
                  <c:v>5000</c:v>
                </c:pt>
                <c:pt idx="10">
                  <c:v>5500</c:v>
                </c:pt>
                <c:pt idx="11">
                  <c:v>6000</c:v>
                </c:pt>
              </c:numCache>
            </c:numRef>
          </c:xVal>
          <c:yVal>
            <c:numRef>
              <c:f>'Daten UV'!$F$3:$F$14</c:f>
              <c:numCache>
                <c:formatCode>General</c:formatCode>
                <c:ptCount val="12"/>
                <c:pt idx="0">
                  <c:v>0.04</c:v>
                </c:pt>
                <c:pt idx="1">
                  <c:v>0.08</c:v>
                </c:pt>
                <c:pt idx="2">
                  <c:v>0.15</c:v>
                </c:pt>
                <c:pt idx="3">
                  <c:v>0.21</c:v>
                </c:pt>
                <c:pt idx="4">
                  <c:v>0.28000000000000003</c:v>
                </c:pt>
                <c:pt idx="5">
                  <c:v>0.38</c:v>
                </c:pt>
                <c:pt idx="6">
                  <c:v>0.48</c:v>
                </c:pt>
                <c:pt idx="7">
                  <c:v>0.59</c:v>
                </c:pt>
                <c:pt idx="8">
                  <c:v>0.75</c:v>
                </c:pt>
                <c:pt idx="9">
                  <c:v>0.95</c:v>
                </c:pt>
                <c:pt idx="10">
                  <c:v>1.23</c:v>
                </c:pt>
                <c:pt idx="11">
                  <c:v>1.26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F9B-5940-9D0E-22518D8FA3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5239800"/>
        <c:axId val="445240584"/>
      </c:scatterChart>
      <c:valAx>
        <c:axId val="445239800"/>
        <c:scaling>
          <c:orientation val="minMax"/>
          <c:max val="5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5240584"/>
        <c:crosses val="autoZero"/>
        <c:crossBetween val="midCat"/>
      </c:valAx>
      <c:valAx>
        <c:axId val="445240584"/>
        <c:scaling>
          <c:orientation val="minMax"/>
          <c:max val="1.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5239800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52700917784845"/>
          <c:y val="0.20367639339200247"/>
          <c:w val="0.82909859809640418"/>
          <c:h val="0.67450980392156867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UV'!$A$3:$A$14</c:f>
              <c:numCache>
                <c:formatCode>General</c:formatCode>
                <c:ptCount val="12"/>
                <c:pt idx="0">
                  <c:v>500</c:v>
                </c:pt>
                <c:pt idx="1">
                  <c:v>1000</c:v>
                </c:pt>
                <c:pt idx="2">
                  <c:v>1500</c:v>
                </c:pt>
                <c:pt idx="3">
                  <c:v>2000</c:v>
                </c:pt>
                <c:pt idx="4">
                  <c:v>2500</c:v>
                </c:pt>
                <c:pt idx="5">
                  <c:v>3000</c:v>
                </c:pt>
                <c:pt idx="6">
                  <c:v>3500</c:v>
                </c:pt>
                <c:pt idx="7">
                  <c:v>4000</c:v>
                </c:pt>
                <c:pt idx="8">
                  <c:v>4500</c:v>
                </c:pt>
                <c:pt idx="9">
                  <c:v>5000</c:v>
                </c:pt>
                <c:pt idx="10">
                  <c:v>5500</c:v>
                </c:pt>
                <c:pt idx="11">
                  <c:v>6000</c:v>
                </c:pt>
              </c:numCache>
            </c:numRef>
          </c:xVal>
          <c:yVal>
            <c:numRef>
              <c:f>'Daten UV'!$B$3:$B$14</c:f>
              <c:numCache>
                <c:formatCode>General</c:formatCode>
                <c:ptCount val="12"/>
                <c:pt idx="0">
                  <c:v>0.04</c:v>
                </c:pt>
                <c:pt idx="1">
                  <c:v>0.05</c:v>
                </c:pt>
                <c:pt idx="2">
                  <c:v>0.1</c:v>
                </c:pt>
                <c:pt idx="3">
                  <c:v>0.16</c:v>
                </c:pt>
                <c:pt idx="4">
                  <c:v>0.23</c:v>
                </c:pt>
                <c:pt idx="5">
                  <c:v>0.28999999999999998</c:v>
                </c:pt>
                <c:pt idx="6">
                  <c:v>0.41</c:v>
                </c:pt>
                <c:pt idx="7">
                  <c:v>0.53</c:v>
                </c:pt>
                <c:pt idx="8">
                  <c:v>0.66</c:v>
                </c:pt>
                <c:pt idx="9">
                  <c:v>0.84</c:v>
                </c:pt>
                <c:pt idx="10">
                  <c:v>0.99</c:v>
                </c:pt>
                <c:pt idx="11">
                  <c:v>1.08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933A-F245-A485-9EB0AD00D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6817704"/>
        <c:axId val="446812216"/>
      </c:scatterChart>
      <c:valAx>
        <c:axId val="446817704"/>
        <c:scaling>
          <c:orientation val="minMax"/>
          <c:max val="5500"/>
          <c:min val="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6812216"/>
        <c:crosses val="autoZero"/>
        <c:crossBetween val="midCat"/>
      </c:valAx>
      <c:valAx>
        <c:axId val="446812216"/>
        <c:scaling>
          <c:orientation val="minMax"/>
          <c:max val="1.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6817704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403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tiff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DA00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UV2100 - UV4100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DA003D"/>
          </a:solidFill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DA003D"/>
          </a:solidFill>
          <a:ln>
            <a:solidFill>
              <a:srgbClr val="DA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590303" y="1677948"/>
            <a:ext cx="6313297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69" y="3686996"/>
            <a:ext cx="43473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3/4”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2" y="3683339"/>
            <a:ext cx="309700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1”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025">
            <a:extLst>
              <a:ext uri="{FF2B5EF4-FFF2-40B4-BE49-F238E27FC236}">
                <a16:creationId xmlns:a16="http://schemas.microsoft.com/office/drawing/2014/main" xmlns="" id="{00000000-0008-0000-2B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372939"/>
              </p:ext>
            </p:extLst>
          </p:nvPr>
        </p:nvGraphicFramePr>
        <p:xfrm>
          <a:off x="1102990" y="2067882"/>
          <a:ext cx="2668625" cy="1765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025">
            <a:extLst>
              <a:ext uri="{FF2B5EF4-FFF2-40B4-BE49-F238E27FC236}">
                <a16:creationId xmlns:a16="http://schemas.microsoft.com/office/drawing/2014/main" xmlns="" id="{00000000-0008-0000-2B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156659"/>
              </p:ext>
            </p:extLst>
          </p:nvPr>
        </p:nvGraphicFramePr>
        <p:xfrm>
          <a:off x="4184892" y="2067889"/>
          <a:ext cx="2664421" cy="1693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9" name="Imag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21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23" name="ZoneTexte 22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0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55</Words>
  <Application>Microsoft Office PowerPoint</Application>
  <PresentationFormat>Personnalisé</PresentationFormat>
  <Paragraphs>14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2020-04-28T07:37:26Z</dcterms:modified>
</cp:coreProperties>
</file>