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24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75454535794362"/>
          <c:y val="0.19299363441638762"/>
          <c:w val="0.78897510280850536"/>
          <c:h val="0.6443542402027332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UV'!$E$39:$E$47</c:f>
              <c:numCache>
                <c:formatCode>General</c:formatCode>
                <c:ptCount val="9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  <c:pt idx="7">
                  <c:v>4000</c:v>
                </c:pt>
                <c:pt idx="8">
                  <c:v>4500</c:v>
                </c:pt>
              </c:numCache>
            </c:numRef>
          </c:xVal>
          <c:yVal>
            <c:numRef>
              <c:f>'Daten UV'!$F$39:$F$47</c:f>
              <c:numCache>
                <c:formatCode>General</c:formatCode>
                <c:ptCount val="9"/>
                <c:pt idx="0">
                  <c:v>0.3</c:v>
                </c:pt>
                <c:pt idx="1">
                  <c:v>0.44</c:v>
                </c:pt>
                <c:pt idx="2">
                  <c:v>0.63</c:v>
                </c:pt>
                <c:pt idx="3">
                  <c:v>0.79</c:v>
                </c:pt>
                <c:pt idx="4">
                  <c:v>1.3</c:v>
                </c:pt>
                <c:pt idx="5">
                  <c:v>1.81</c:v>
                </c:pt>
                <c:pt idx="6">
                  <c:v>2.2999999999999998</c:v>
                </c:pt>
                <c:pt idx="7">
                  <c:v>2.69</c:v>
                </c:pt>
                <c:pt idx="8">
                  <c:v>3.1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0FF-244D-B6E3-4D9050B59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3701392"/>
        <c:axId val="454919264"/>
      </c:scatterChart>
      <c:valAx>
        <c:axId val="453701392"/>
        <c:scaling>
          <c:orientation val="minMax"/>
          <c:max val="4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4919264"/>
        <c:crosses val="autoZero"/>
        <c:crossBetween val="midCat"/>
      </c:valAx>
      <c:valAx>
        <c:axId val="454919264"/>
        <c:scaling>
          <c:orientation val="minMax"/>
          <c:max val="3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3701392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75454535794362"/>
          <c:y val="0.19299363441638762"/>
          <c:w val="0.78897510280850536"/>
          <c:h val="0.64435424020273324"/>
        </c:manualLayout>
      </c:layout>
      <c:scatterChart>
        <c:scatterStyle val="smoothMarker"/>
        <c:varyColors val="0"/>
        <c:ser>
          <c:idx val="1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UV'!$A$39:$A$47</c:f>
              <c:numCache>
                <c:formatCode>General</c:formatCode>
                <c:ptCount val="9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  <c:pt idx="7">
                  <c:v>4000</c:v>
                </c:pt>
                <c:pt idx="8">
                  <c:v>4500</c:v>
                </c:pt>
              </c:numCache>
            </c:numRef>
          </c:xVal>
          <c:yVal>
            <c:numRef>
              <c:f>'Daten UV'!$B$39:$B$47</c:f>
              <c:numCache>
                <c:formatCode>General</c:formatCode>
                <c:ptCount val="9"/>
                <c:pt idx="0">
                  <c:v>0.2</c:v>
                </c:pt>
                <c:pt idx="1">
                  <c:v>0.39</c:v>
                </c:pt>
                <c:pt idx="2">
                  <c:v>0.65</c:v>
                </c:pt>
                <c:pt idx="3">
                  <c:v>0.81</c:v>
                </c:pt>
                <c:pt idx="4">
                  <c:v>1.29</c:v>
                </c:pt>
                <c:pt idx="5">
                  <c:v>1.82</c:v>
                </c:pt>
                <c:pt idx="6">
                  <c:v>2.35</c:v>
                </c:pt>
                <c:pt idx="7">
                  <c:v>2.65</c:v>
                </c:pt>
                <c:pt idx="8">
                  <c:v>3.13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F0A-CE43-9EE1-65D2CA79D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4926712"/>
        <c:axId val="454925144"/>
      </c:scatterChart>
      <c:valAx>
        <c:axId val="454926712"/>
        <c:scaling>
          <c:orientation val="minMax"/>
          <c:max val="4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4925144"/>
        <c:crosses val="autoZero"/>
        <c:crossBetween val="midCat"/>
      </c:valAx>
      <c:valAx>
        <c:axId val="454925144"/>
        <c:scaling>
          <c:orientation val="minMax"/>
          <c:max val="3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4926712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181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tiff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DA00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TRIO-UV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DA003D"/>
          </a:solidFill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DA003D"/>
          </a:solidFill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618809" y="1677948"/>
            <a:ext cx="6284791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nl-BE" sz="1562" dirty="0" err="1">
                <a:latin typeface="Klavika Lt" panose="02000000000000000000" pitchFamily="50" charset="0"/>
              </a:rPr>
              <a:t>pressure</a:t>
            </a:r>
            <a:r>
              <a:rPr lang="nl-BE" sz="1562" dirty="0">
                <a:latin typeface="Klavika Lt" panose="02000000000000000000" pitchFamily="50" charset="0"/>
              </a:rPr>
              <a:t> drop 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fr-BE" sz="1562" dirty="0" err="1">
                <a:latin typeface="Klavika Lt" panose="02000000000000000000" pitchFamily="50" charset="0"/>
              </a:rPr>
              <a:t>spadek</a:t>
            </a:r>
            <a:r>
              <a:rPr lang="fr-BE" sz="1562" dirty="0">
                <a:latin typeface="Klavika Lt" panose="02000000000000000000" pitchFamily="50" charset="0"/>
              </a:rPr>
              <a:t> </a:t>
            </a:r>
            <a:r>
              <a:rPr lang="pl-PL" sz="1562" dirty="0">
                <a:latin typeface="Klavika Lt" panose="02000000000000000000" pitchFamily="50" charset="0"/>
              </a:rPr>
              <a:t>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2" y="368333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607897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47" name="TextBox 60">
            <a:extLst>
              <a:ext uri="{FF2B5EF4-FFF2-40B4-BE49-F238E27FC236}">
                <a16:creationId xmlns:a16="http://schemas.microsoft.com/office/drawing/2014/main" xmlns="" id="{F1E9C12D-2364-0C4C-A865-E3AFD8064690}"/>
              </a:ext>
            </a:extLst>
          </p:cNvPr>
          <p:cNvSpPr txBox="1"/>
          <p:nvPr/>
        </p:nvSpPr>
        <p:spPr>
          <a:xfrm>
            <a:off x="5293995" y="3674523"/>
            <a:ext cx="1548822" cy="225896"/>
          </a:xfrm>
          <a:prstGeom prst="rect">
            <a:avLst/>
          </a:prstGeom>
          <a:solidFill>
            <a:srgbClr val="DA003D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25μm + activated carbon + UV</a:t>
            </a:r>
          </a:p>
        </p:txBody>
      </p:sp>
      <p:sp>
        <p:nvSpPr>
          <p:cNvPr id="48" name="TextBox 52">
            <a:extLst>
              <a:ext uri="{FF2B5EF4-FFF2-40B4-BE49-F238E27FC236}">
                <a16:creationId xmlns:a16="http://schemas.microsoft.com/office/drawing/2014/main" xmlns="" id="{47A42BDF-A398-264B-9D6A-61DE5E39A686}"/>
              </a:ext>
            </a:extLst>
          </p:cNvPr>
          <p:cNvSpPr txBox="1"/>
          <p:nvPr/>
        </p:nvSpPr>
        <p:spPr>
          <a:xfrm>
            <a:off x="1512600" y="3693493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49" name="TextBox 60">
            <a:extLst>
              <a:ext uri="{FF2B5EF4-FFF2-40B4-BE49-F238E27FC236}">
                <a16:creationId xmlns:a16="http://schemas.microsoft.com/office/drawing/2014/main" xmlns="" id="{42AEAEB2-5774-524C-8E3D-869F5493AC50}"/>
              </a:ext>
            </a:extLst>
          </p:cNvPr>
          <p:cNvSpPr txBox="1"/>
          <p:nvPr/>
        </p:nvSpPr>
        <p:spPr>
          <a:xfrm>
            <a:off x="2198701" y="3685732"/>
            <a:ext cx="1548822" cy="225896"/>
          </a:xfrm>
          <a:prstGeom prst="rect">
            <a:avLst/>
          </a:prstGeom>
          <a:solidFill>
            <a:srgbClr val="DA003D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25μm + activated carbon + UV</a:t>
            </a:r>
          </a:p>
        </p:txBody>
      </p:sp>
      <p:graphicFrame>
        <p:nvGraphicFramePr>
          <p:cNvPr id="50" name="Diagramm 1025">
            <a:extLst>
              <a:ext uri="{FF2B5EF4-FFF2-40B4-BE49-F238E27FC236}">
                <a16:creationId xmlns:a16="http://schemas.microsoft.com/office/drawing/2014/main" xmlns="" id="{00000000-0008-0000-2D00-000005000000}"/>
              </a:ext>
            </a:extLst>
          </p:cNvPr>
          <p:cNvGraphicFramePr>
            <a:graphicFrameLocks/>
          </p:cNvGraphicFramePr>
          <p:nvPr/>
        </p:nvGraphicFramePr>
        <p:xfrm>
          <a:off x="1079622" y="2069178"/>
          <a:ext cx="2677550" cy="1711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1" name="Diagramm 1025">
            <a:extLst>
              <a:ext uri="{FF2B5EF4-FFF2-40B4-BE49-F238E27FC236}">
                <a16:creationId xmlns:a16="http://schemas.microsoft.com/office/drawing/2014/main" xmlns="" id="{00000000-0008-0000-2D00-000006000000}"/>
              </a:ext>
            </a:extLst>
          </p:cNvPr>
          <p:cNvGraphicFramePr>
            <a:graphicFrameLocks/>
          </p:cNvGraphicFramePr>
          <p:nvPr/>
        </p:nvGraphicFramePr>
        <p:xfrm>
          <a:off x="4185668" y="2122640"/>
          <a:ext cx="2529604" cy="1604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7" name="ZoneTexte 2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3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65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2020-04-28T07:38:24Z</dcterms:modified>
</cp:coreProperties>
</file>