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29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ownload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2"/>
          <c:order val="0"/>
          <c:spPr>
            <a:ln w="9525" cap="rnd">
              <a:solidFill>
                <a:srgbClr val="366FB4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366FB4"/>
              </a:solidFill>
              <a:ln w="9525" cap="rnd">
                <a:solidFill>
                  <a:srgbClr val="366FB4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SI'!$O$72:$O$78</c:f>
              <c:numCache>
                <c:formatCode>General</c:formatCode>
                <c:ptCount val="7"/>
                <c:pt idx="0">
                  <c:v>500</c:v>
                </c:pt>
                <c:pt idx="1">
                  <c:v>750</c:v>
                </c:pt>
                <c:pt idx="2">
                  <c:v>1000</c:v>
                </c:pt>
                <c:pt idx="3">
                  <c:v>1250</c:v>
                </c:pt>
                <c:pt idx="4">
                  <c:v>1500</c:v>
                </c:pt>
                <c:pt idx="5">
                  <c:v>1750</c:v>
                </c:pt>
                <c:pt idx="6">
                  <c:v>2000</c:v>
                </c:pt>
              </c:numCache>
            </c:numRef>
          </c:xVal>
          <c:yVal>
            <c:numRef>
              <c:f>'Daten SL &amp; SI'!$P$72:$P$78</c:f>
              <c:numCache>
                <c:formatCode>General</c:formatCode>
                <c:ptCount val="7"/>
                <c:pt idx="0">
                  <c:v>0.21</c:v>
                </c:pt>
                <c:pt idx="1">
                  <c:v>0.23</c:v>
                </c:pt>
                <c:pt idx="2">
                  <c:v>0.28999999999999998</c:v>
                </c:pt>
                <c:pt idx="3">
                  <c:v>0.44</c:v>
                </c:pt>
                <c:pt idx="4">
                  <c:v>0.57999999999999996</c:v>
                </c:pt>
                <c:pt idx="5">
                  <c:v>0.79</c:v>
                </c:pt>
                <c:pt idx="6">
                  <c:v>0.93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D397-BD45-96A8-B66C8486D6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349168"/>
        <c:axId val="426347208"/>
      </c:scatterChart>
      <c:valAx>
        <c:axId val="426349168"/>
        <c:scaling>
          <c:orientation val="minMax"/>
          <c:max val="2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347208"/>
        <c:crosses val="autoZero"/>
        <c:crossBetween val="midCat"/>
        <c:majorUnit val="250"/>
      </c:valAx>
      <c:valAx>
        <c:axId val="426347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34916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846265161995194"/>
          <c:y val="0.23214327067582113"/>
          <c:w val="0.75960014859477354"/>
          <c:h val="0.54667764609217362"/>
        </c:manualLayout>
      </c:layout>
      <c:scatterChart>
        <c:scatterStyle val="smoothMarker"/>
        <c:varyColors val="0"/>
        <c:ser>
          <c:idx val="2"/>
          <c:order val="0"/>
          <c:spPr>
            <a:ln w="9525" cap="rnd">
              <a:solidFill>
                <a:srgbClr val="366FB4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366FB4"/>
              </a:solidFill>
              <a:ln w="9525" cap="rnd">
                <a:solidFill>
                  <a:srgbClr val="366FB4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SI'!$O$72:$O$78</c:f>
              <c:numCache>
                <c:formatCode>General</c:formatCode>
                <c:ptCount val="7"/>
                <c:pt idx="0">
                  <c:v>500</c:v>
                </c:pt>
                <c:pt idx="1">
                  <c:v>750</c:v>
                </c:pt>
                <c:pt idx="2">
                  <c:v>1000</c:v>
                </c:pt>
                <c:pt idx="3">
                  <c:v>1250</c:v>
                </c:pt>
                <c:pt idx="4">
                  <c:v>1500</c:v>
                </c:pt>
                <c:pt idx="5">
                  <c:v>1750</c:v>
                </c:pt>
                <c:pt idx="6">
                  <c:v>2000</c:v>
                </c:pt>
              </c:numCache>
            </c:numRef>
          </c:xVal>
          <c:yVal>
            <c:numRef>
              <c:f>'Daten SL &amp; SI'!$P$72:$P$78</c:f>
              <c:numCache>
                <c:formatCode>General</c:formatCode>
                <c:ptCount val="7"/>
                <c:pt idx="0">
                  <c:v>0.21</c:v>
                </c:pt>
                <c:pt idx="1">
                  <c:v>0.23</c:v>
                </c:pt>
                <c:pt idx="2">
                  <c:v>0.28999999999999998</c:v>
                </c:pt>
                <c:pt idx="3">
                  <c:v>0.44</c:v>
                </c:pt>
                <c:pt idx="4">
                  <c:v>0.57999999999999996</c:v>
                </c:pt>
                <c:pt idx="5">
                  <c:v>0.79</c:v>
                </c:pt>
                <c:pt idx="6">
                  <c:v>0.93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022-D840-8839-C87BE2F4EE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342112"/>
        <c:axId val="426342504"/>
      </c:scatterChart>
      <c:valAx>
        <c:axId val="426342112"/>
        <c:scaling>
          <c:orientation val="minMax"/>
          <c:max val="20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342504"/>
        <c:crosses val="autoZero"/>
        <c:crossBetween val="midCat"/>
        <c:majorUnit val="250"/>
      </c:valAx>
      <c:valAx>
        <c:axId val="426342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342112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26-3-2020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0005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26/03/2020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26/03/2020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26/03/2020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26/03/2020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26/03/2020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26/03/20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tiff"/><Relationship Id="rId5" Type="http://schemas.openxmlformats.org/officeDocument/2006/relationships/image" Target="../media/image1.jpe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m 1">
            <a:extLst>
              <a:ext uri="{FF2B5EF4-FFF2-40B4-BE49-F238E27FC236}">
                <a16:creationId xmlns="" xmlns:a16="http://schemas.microsoft.com/office/drawing/2014/main" id="{00000000-0008-0000-15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9755259"/>
              </p:ext>
            </p:extLst>
          </p:nvPr>
        </p:nvGraphicFramePr>
        <p:xfrm>
          <a:off x="3790501" y="2059359"/>
          <a:ext cx="3115367" cy="180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Diagramm 1">
            <a:extLst>
              <a:ext uri="{FF2B5EF4-FFF2-40B4-BE49-F238E27FC236}">
                <a16:creationId xmlns="" xmlns:a16="http://schemas.microsoft.com/office/drawing/2014/main" id="{00000000-0008-0000-15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3175681"/>
              </p:ext>
            </p:extLst>
          </p:nvPr>
        </p:nvGraphicFramePr>
        <p:xfrm>
          <a:off x="759007" y="2008521"/>
          <a:ext cx="3033501" cy="1907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SL240TRIO-CTN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="" xmlns:a16="http://schemas.microsoft.com/office/drawing/2014/main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609306" y="1677948"/>
            <a:ext cx="6294293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69" y="3686996"/>
            <a:ext cx="43473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3/4”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2" y="3683339"/>
            <a:ext cx="309700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1”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47" name="TextBox 60">
            <a:extLst>
              <a:ext uri="{FF2B5EF4-FFF2-40B4-BE49-F238E27FC236}">
                <a16:creationId xmlns="" xmlns:a16="http://schemas.microsoft.com/office/drawing/2014/main" id="{77D405DC-649B-0048-B4CA-D1315C039768}"/>
              </a:ext>
            </a:extLst>
          </p:cNvPr>
          <p:cNvSpPr txBox="1"/>
          <p:nvPr/>
        </p:nvSpPr>
        <p:spPr>
          <a:xfrm>
            <a:off x="2002931" y="3685504"/>
            <a:ext cx="1731564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100μm + 25μm + activated carbon</a:t>
            </a:r>
          </a:p>
        </p:txBody>
      </p:sp>
      <p:sp>
        <p:nvSpPr>
          <p:cNvPr id="48" name="TextBox 60">
            <a:extLst>
              <a:ext uri="{FF2B5EF4-FFF2-40B4-BE49-F238E27FC236}">
                <a16:creationId xmlns="" xmlns:a16="http://schemas.microsoft.com/office/drawing/2014/main" id="{AF35A8BD-446C-474E-AA29-F5F4F73BF75B}"/>
              </a:ext>
            </a:extLst>
          </p:cNvPr>
          <p:cNvSpPr txBox="1"/>
          <p:nvPr/>
        </p:nvSpPr>
        <p:spPr>
          <a:xfrm>
            <a:off x="5104762" y="3683263"/>
            <a:ext cx="1731564" cy="225896"/>
          </a:xfrm>
          <a:prstGeom prst="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r>
              <a:rPr lang="nl-BE" sz="868" dirty="0">
                <a:solidFill>
                  <a:schemeClr val="bg1"/>
                </a:solidFill>
              </a:rPr>
              <a:t>100μm + 25μm + activated carbon</a:t>
            </a:r>
          </a:p>
        </p:txBody>
      </p:sp>
      <p:sp>
        <p:nvSpPr>
          <p:cNvPr id="19" name="TextBox 52">
            <a:extLst>
              <a:ext uri="{FF2B5EF4-FFF2-40B4-BE49-F238E27FC236}">
                <a16:creationId xmlns="" xmlns:a16="http://schemas.microsoft.com/office/drawing/2014/main" id="{60A733BE-72ED-CC45-8BB1-B43CCBE68A09}"/>
              </a:ext>
            </a:extLst>
          </p:cNvPr>
          <p:cNvSpPr txBox="1"/>
          <p:nvPr/>
        </p:nvSpPr>
        <p:spPr>
          <a:xfrm>
            <a:off x="4513756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20" name="TextBox 60">
            <a:extLst>
              <a:ext uri="{FF2B5EF4-FFF2-40B4-BE49-F238E27FC236}">
                <a16:creationId xmlns="" xmlns:a16="http://schemas.microsoft.com/office/drawing/2014/main" id="{D400ED9C-B82A-3547-87BA-73F348812669}"/>
              </a:ext>
            </a:extLst>
          </p:cNvPr>
          <p:cNvSpPr txBox="1"/>
          <p:nvPr/>
        </p:nvSpPr>
        <p:spPr>
          <a:xfrm>
            <a:off x="1420268" y="3681568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23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27" name="ZoneTexte 26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28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65</Words>
  <Application>Microsoft Office PowerPoint</Application>
  <PresentationFormat>Personnalisé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295</cp:revision>
  <cp:lastPrinted>2020-01-07T11:18:14Z</cp:lastPrinted>
  <dcterms:created xsi:type="dcterms:W3CDTF">2017-10-18T16:41:41Z</dcterms:created>
  <dcterms:modified xsi:type="dcterms:W3CDTF">2020-03-26T08:22:40Z</dcterms:modified>
</cp:coreProperties>
</file>