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14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298243614090013"/>
          <c:y val="0.22279506509442396"/>
          <c:w val="0.76255091628459193"/>
          <c:h val="0.59491110405281011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SI'!$A$48:$A$53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SI'!$B$48:$B$53</c:f>
              <c:numCache>
                <c:formatCode>General</c:formatCode>
                <c:ptCount val="6"/>
                <c:pt idx="0">
                  <c:v>0.12</c:v>
                </c:pt>
                <c:pt idx="1">
                  <c:v>0.2</c:v>
                </c:pt>
                <c:pt idx="2">
                  <c:v>0.34</c:v>
                </c:pt>
                <c:pt idx="3">
                  <c:v>0.52</c:v>
                </c:pt>
                <c:pt idx="4">
                  <c:v>0.78</c:v>
                </c:pt>
                <c:pt idx="5">
                  <c:v>1.05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872-DC46-8C21-4E3412A21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7943064"/>
        <c:axId val="317943456"/>
      </c:scatterChart>
      <c:valAx>
        <c:axId val="317943064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7943456"/>
        <c:crosses val="autoZero"/>
        <c:crossBetween val="midCat"/>
        <c:majorUnit val="1000"/>
      </c:valAx>
      <c:valAx>
        <c:axId val="31794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79430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SI'!$C$48:$C$53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SI'!$D$48:$D$53</c:f>
              <c:numCache>
                <c:formatCode>0.00</c:formatCode>
                <c:ptCount val="6"/>
                <c:pt idx="0" formatCode="General">
                  <c:v>0.11</c:v>
                </c:pt>
                <c:pt idx="1">
                  <c:v>0.2</c:v>
                </c:pt>
                <c:pt idx="2">
                  <c:v>0.34</c:v>
                </c:pt>
                <c:pt idx="3">
                  <c:v>0.51</c:v>
                </c:pt>
                <c:pt idx="4">
                  <c:v>0.76</c:v>
                </c:pt>
                <c:pt idx="5">
                  <c:v>1.03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E38-8445-90E6-A67578835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792840"/>
        <c:axId val="321787352"/>
      </c:scatterChart>
      <c:valAx>
        <c:axId val="321792840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87352"/>
        <c:crosses val="autoZero"/>
        <c:crossBetween val="midCat"/>
        <c:majorUnit val="1000"/>
      </c:valAx>
      <c:valAx>
        <c:axId val="321787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928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SI'!$E$48:$E$53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SI'!$F$48:$F$53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0.19</c:v>
                </c:pt>
                <c:pt idx="2">
                  <c:v>0.31</c:v>
                </c:pt>
                <c:pt idx="3">
                  <c:v>0.49</c:v>
                </c:pt>
                <c:pt idx="4">
                  <c:v>0.73</c:v>
                </c:pt>
                <c:pt idx="5">
                  <c:v>1.02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7386-3B4A-B0EA-3870CACD78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791664"/>
        <c:axId val="321790880"/>
      </c:scatterChart>
      <c:valAx>
        <c:axId val="321791664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90880"/>
        <c:crosses val="autoZero"/>
        <c:crossBetween val="midCat"/>
        <c:majorUnit val="1000"/>
      </c:valAx>
      <c:valAx>
        <c:axId val="321790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916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SI'!$G$48:$G$53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SI'!$H$48:$H$53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0.12</c:v>
                </c:pt>
                <c:pt idx="2">
                  <c:v>0.2</c:v>
                </c:pt>
                <c:pt idx="3">
                  <c:v>0.42</c:v>
                </c:pt>
                <c:pt idx="4">
                  <c:v>0.66</c:v>
                </c:pt>
                <c:pt idx="5">
                  <c:v>0.92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011-BB45-81DD-BE74E7632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792056"/>
        <c:axId val="321788136"/>
      </c:scatterChart>
      <c:valAx>
        <c:axId val="321792056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88136"/>
        <c:crosses val="autoZero"/>
        <c:crossBetween val="midCat"/>
        <c:majorUnit val="1000"/>
      </c:valAx>
      <c:valAx>
        <c:axId val="32178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9205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SI'!$I$48:$I$53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SI'!$J$48:$J$53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0.14000000000000001</c:v>
                </c:pt>
                <c:pt idx="2">
                  <c:v>0.2</c:v>
                </c:pt>
                <c:pt idx="3">
                  <c:v>0.42</c:v>
                </c:pt>
                <c:pt idx="4">
                  <c:v>0.66</c:v>
                </c:pt>
                <c:pt idx="5">
                  <c:v>0.92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723-F040-ADBD-F4F358DB3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788920"/>
        <c:axId val="321791272"/>
      </c:scatterChart>
      <c:valAx>
        <c:axId val="321788920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91272"/>
        <c:crosses val="autoZero"/>
        <c:crossBetween val="midCat"/>
        <c:majorUnit val="1000"/>
      </c:valAx>
      <c:valAx>
        <c:axId val="321791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178892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SI'!$K$48:$K$53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SI'!$L$48:$L$53</c:f>
              <c:numCache>
                <c:formatCode>General</c:formatCode>
                <c:ptCount val="6"/>
                <c:pt idx="0">
                  <c:v>0.09</c:v>
                </c:pt>
                <c:pt idx="1">
                  <c:v>0.14000000000000001</c:v>
                </c:pt>
                <c:pt idx="2">
                  <c:v>0.2</c:v>
                </c:pt>
                <c:pt idx="3">
                  <c:v>0.41</c:v>
                </c:pt>
                <c:pt idx="4">
                  <c:v>0.65</c:v>
                </c:pt>
                <c:pt idx="5">
                  <c:v>0.91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6A6-8747-84F5-8222F9F71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839880"/>
        <c:axId val="426840272"/>
      </c:scatterChart>
      <c:valAx>
        <c:axId val="426839880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840272"/>
        <c:crosses val="autoZero"/>
        <c:crossBetween val="midCat"/>
        <c:majorUnit val="1000"/>
      </c:valAx>
      <c:valAx>
        <c:axId val="42684027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83988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SI'!$M$48:$M$53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SI'!$N$48:$N$53</c:f>
              <c:numCache>
                <c:formatCode>General</c:formatCode>
                <c:ptCount val="6"/>
                <c:pt idx="0">
                  <c:v>0.09</c:v>
                </c:pt>
                <c:pt idx="1">
                  <c:v>0.13</c:v>
                </c:pt>
                <c:pt idx="2">
                  <c:v>0.19</c:v>
                </c:pt>
                <c:pt idx="3">
                  <c:v>0.4</c:v>
                </c:pt>
                <c:pt idx="4">
                  <c:v>0.62</c:v>
                </c:pt>
                <c:pt idx="5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652-0B40-AECA-770A6CBCD2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843800"/>
        <c:axId val="426837528"/>
      </c:scatterChart>
      <c:valAx>
        <c:axId val="426843800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837528"/>
        <c:crosses val="autoZero"/>
        <c:crossBetween val="midCat"/>
        <c:majorUnit val="1000"/>
      </c:valAx>
      <c:valAx>
        <c:axId val="42683752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84380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SI'!$O$48:$O$53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SI'!$P$48:$P$53</c:f>
              <c:numCache>
                <c:formatCode>General</c:formatCode>
                <c:ptCount val="6"/>
                <c:pt idx="0">
                  <c:v>0.09</c:v>
                </c:pt>
                <c:pt idx="1">
                  <c:v>0.13</c:v>
                </c:pt>
                <c:pt idx="2">
                  <c:v>0.19</c:v>
                </c:pt>
                <c:pt idx="3">
                  <c:v>0.4</c:v>
                </c:pt>
                <c:pt idx="4">
                  <c:v>0.62</c:v>
                </c:pt>
                <c:pt idx="5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213-E74E-A937-C98F8BF38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838704"/>
        <c:axId val="426836744"/>
      </c:scatterChart>
      <c:valAx>
        <c:axId val="426838704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836744"/>
        <c:crosses val="autoZero"/>
        <c:crossBetween val="midCat"/>
        <c:majorUnit val="1000"/>
      </c:valAx>
      <c:valAx>
        <c:axId val="4268367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838704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26-3-2020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1851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26/03/2020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26/03/2020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26/03/2020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SL240 3/4”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14058" y="1677948"/>
            <a:ext cx="6289542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="" xmlns:a16="http://schemas.microsoft.com/office/drawing/2014/main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="" xmlns:a16="http://schemas.microsoft.com/office/drawing/2014/main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="" xmlns:a16="http://schemas.microsoft.com/office/drawing/2014/main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="" xmlns:a16="http://schemas.microsoft.com/office/drawing/2014/main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Diagramm 1">
            <a:extLst>
              <a:ext uri="{FF2B5EF4-FFF2-40B4-BE49-F238E27FC236}">
                <a16:creationId xmlns="" xmlns:a16="http://schemas.microsoft.com/office/drawing/2014/main" id="{00000000-0008-0000-0F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193819"/>
              </p:ext>
            </p:extLst>
          </p:nvPr>
        </p:nvGraphicFramePr>
        <p:xfrm>
          <a:off x="937272" y="2031241"/>
          <a:ext cx="2791559" cy="1852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 1">
            <a:extLst>
              <a:ext uri="{FF2B5EF4-FFF2-40B4-BE49-F238E27FC236}">
                <a16:creationId xmlns="" xmlns:a16="http://schemas.microsoft.com/office/drawing/2014/main" id="{00000000-0008-0000-0F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4688496"/>
              </p:ext>
            </p:extLst>
          </p:nvPr>
        </p:nvGraphicFramePr>
        <p:xfrm>
          <a:off x="3972851" y="2002338"/>
          <a:ext cx="2860614" cy="195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Diagramm 2">
            <a:extLst>
              <a:ext uri="{FF2B5EF4-FFF2-40B4-BE49-F238E27FC236}">
                <a16:creationId xmlns="" xmlns:a16="http://schemas.microsoft.com/office/drawing/2014/main" id="{00000000-0008-0000-0F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847357"/>
              </p:ext>
            </p:extLst>
          </p:nvPr>
        </p:nvGraphicFramePr>
        <p:xfrm>
          <a:off x="741627" y="3697097"/>
          <a:ext cx="3019479" cy="1979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Diagramm 7">
            <a:extLst>
              <a:ext uri="{FF2B5EF4-FFF2-40B4-BE49-F238E27FC236}">
                <a16:creationId xmlns="" xmlns:a16="http://schemas.microsoft.com/office/drawing/2014/main" id="{00000000-0008-0000-0F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147677"/>
              </p:ext>
            </p:extLst>
          </p:nvPr>
        </p:nvGraphicFramePr>
        <p:xfrm>
          <a:off x="3859836" y="3691186"/>
          <a:ext cx="2985882" cy="201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Diagramm 9">
            <a:extLst>
              <a:ext uri="{FF2B5EF4-FFF2-40B4-BE49-F238E27FC236}">
                <a16:creationId xmlns="" xmlns:a16="http://schemas.microsoft.com/office/drawing/2014/main" id="{00000000-0008-0000-1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3269007"/>
              </p:ext>
            </p:extLst>
          </p:nvPr>
        </p:nvGraphicFramePr>
        <p:xfrm>
          <a:off x="727004" y="5378941"/>
          <a:ext cx="3035387" cy="1978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Diagramm 5">
            <a:extLst>
              <a:ext uri="{FF2B5EF4-FFF2-40B4-BE49-F238E27FC236}">
                <a16:creationId xmlns="" xmlns:a16="http://schemas.microsoft.com/office/drawing/2014/main" id="{00000000-0008-0000-1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1694323"/>
              </p:ext>
            </p:extLst>
          </p:nvPr>
        </p:nvGraphicFramePr>
        <p:xfrm>
          <a:off x="3916178" y="5403666"/>
          <a:ext cx="2930753" cy="1958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Diagramm 7">
            <a:extLst>
              <a:ext uri="{FF2B5EF4-FFF2-40B4-BE49-F238E27FC236}">
                <a16:creationId xmlns="" xmlns:a16="http://schemas.microsoft.com/office/drawing/2014/main" id="{00000000-0008-0000-1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550025"/>
              </p:ext>
            </p:extLst>
          </p:nvPr>
        </p:nvGraphicFramePr>
        <p:xfrm>
          <a:off x="736448" y="7074720"/>
          <a:ext cx="3009289" cy="200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Diagramm 8">
            <a:extLst>
              <a:ext uri="{FF2B5EF4-FFF2-40B4-BE49-F238E27FC236}">
                <a16:creationId xmlns="" xmlns:a16="http://schemas.microsoft.com/office/drawing/2014/main" id="{00000000-0008-0000-1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6535074"/>
              </p:ext>
            </p:extLst>
          </p:nvPr>
        </p:nvGraphicFramePr>
        <p:xfrm>
          <a:off x="3897282" y="7074750"/>
          <a:ext cx="2949644" cy="2007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1" name="ZoneTexte 70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2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295</cp:revision>
  <cp:lastPrinted>2020-01-07T11:18:14Z</cp:lastPrinted>
  <dcterms:created xsi:type="dcterms:W3CDTF">2017-10-18T16:41:41Z</dcterms:created>
  <dcterms:modified xsi:type="dcterms:W3CDTF">2020-03-26T08:19:32Z</dcterms:modified>
</cp:coreProperties>
</file>