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5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SI'!$A$60:$A$65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SI'!$B$60:$B$65</c:f>
              <c:numCache>
                <c:formatCode>General</c:formatCode>
                <c:ptCount val="6"/>
                <c:pt idx="0">
                  <c:v>0.12</c:v>
                </c:pt>
                <c:pt idx="1">
                  <c:v>0.23</c:v>
                </c:pt>
                <c:pt idx="2">
                  <c:v>0.37</c:v>
                </c:pt>
                <c:pt idx="3">
                  <c:v>0.55000000000000004</c:v>
                </c:pt>
                <c:pt idx="4">
                  <c:v>0.79</c:v>
                </c:pt>
                <c:pt idx="5">
                  <c:v>1.05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513-414E-B89B-4C6524DBC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224976"/>
        <c:axId val="423223408"/>
      </c:scatterChart>
      <c:valAx>
        <c:axId val="423224976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3223408"/>
        <c:crosses val="autoZero"/>
        <c:crossBetween val="midCat"/>
        <c:majorUnit val="1500"/>
      </c:valAx>
      <c:valAx>
        <c:axId val="42322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3224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SI'!$C$60:$C$65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SI'!$D$60:$D$65</c:f>
              <c:numCache>
                <c:formatCode>0.00</c:formatCode>
                <c:ptCount val="6"/>
                <c:pt idx="0" formatCode="General">
                  <c:v>0.11</c:v>
                </c:pt>
                <c:pt idx="1">
                  <c:v>0.17</c:v>
                </c:pt>
                <c:pt idx="2">
                  <c:v>0.27</c:v>
                </c:pt>
                <c:pt idx="3">
                  <c:v>0.45</c:v>
                </c:pt>
                <c:pt idx="4">
                  <c:v>0.69</c:v>
                </c:pt>
                <c:pt idx="5">
                  <c:v>0.94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8A4-434C-B3D5-BFCBD27F1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225760"/>
        <c:axId val="425560992"/>
      </c:scatterChart>
      <c:valAx>
        <c:axId val="423225760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60992"/>
        <c:crosses val="autoZero"/>
        <c:crossBetween val="midCat"/>
        <c:majorUnit val="1500"/>
      </c:valAx>
      <c:valAx>
        <c:axId val="42556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322576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SI'!$E$60:$E$65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SI'!$F$60:$F$65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0.16</c:v>
                </c:pt>
                <c:pt idx="2">
                  <c:v>0.26</c:v>
                </c:pt>
                <c:pt idx="3">
                  <c:v>0.43</c:v>
                </c:pt>
                <c:pt idx="4">
                  <c:v>0.66</c:v>
                </c:pt>
                <c:pt idx="5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9DA-964D-AAC5-5FB7B92DC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557072"/>
        <c:axId val="425555504"/>
      </c:scatterChart>
      <c:valAx>
        <c:axId val="425557072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55504"/>
        <c:crosses val="autoZero"/>
        <c:crossBetween val="midCat"/>
        <c:majorUnit val="1500"/>
      </c:valAx>
      <c:valAx>
        <c:axId val="42555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5707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SI'!$G$60:$G$65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SI'!$H$60:$H$65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0.2</c:v>
                </c:pt>
                <c:pt idx="3">
                  <c:v>0.38</c:v>
                </c:pt>
                <c:pt idx="4">
                  <c:v>0.56999999999999995</c:v>
                </c:pt>
                <c:pt idx="5">
                  <c:v>0.91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993-3044-938B-3B630C116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556288"/>
        <c:axId val="425561776"/>
      </c:scatterChart>
      <c:valAx>
        <c:axId val="425556288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61776"/>
        <c:crosses val="autoZero"/>
        <c:crossBetween val="midCat"/>
        <c:majorUnit val="1500"/>
      </c:valAx>
      <c:valAx>
        <c:axId val="42556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5628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SI'!$I$60:$I$65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SI'!$J$60:$J$65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0.2</c:v>
                </c:pt>
                <c:pt idx="3">
                  <c:v>0.37</c:v>
                </c:pt>
                <c:pt idx="4">
                  <c:v>0.56000000000000005</c:v>
                </c:pt>
                <c:pt idx="5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BAA-3941-8E1A-3BEC646F96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557856"/>
        <c:axId val="425559424"/>
      </c:scatterChart>
      <c:valAx>
        <c:axId val="425557856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59424"/>
        <c:crosses val="autoZero"/>
        <c:crossBetween val="midCat"/>
        <c:majorUnit val="1500"/>
      </c:valAx>
      <c:valAx>
        <c:axId val="42555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5785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SI'!$K$60:$K$65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SI'!$L$60:$L$65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0.19</c:v>
                </c:pt>
                <c:pt idx="3">
                  <c:v>0.37</c:v>
                </c:pt>
                <c:pt idx="4">
                  <c:v>0.56000000000000005</c:v>
                </c:pt>
                <c:pt idx="5">
                  <c:v>0.89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043-4F4B-A0EC-516C96D5E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561384"/>
        <c:axId val="426370888"/>
      </c:scatterChart>
      <c:valAx>
        <c:axId val="425561384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70888"/>
        <c:crosses val="autoZero"/>
        <c:crossBetween val="midCat"/>
        <c:majorUnit val="1500"/>
      </c:valAx>
      <c:valAx>
        <c:axId val="4263708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56138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SI'!$M$60:$M$65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SI'!$N$60:$N$65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0.19</c:v>
                </c:pt>
                <c:pt idx="3">
                  <c:v>0.36</c:v>
                </c:pt>
                <c:pt idx="4">
                  <c:v>0.55000000000000004</c:v>
                </c:pt>
                <c:pt idx="5">
                  <c:v>0.89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21E-034C-8CD7-94C79F17F8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366968"/>
        <c:axId val="426368536"/>
      </c:scatterChart>
      <c:valAx>
        <c:axId val="426366968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68536"/>
        <c:crosses val="autoZero"/>
        <c:crossBetween val="midCat"/>
        <c:majorUnit val="1500"/>
      </c:valAx>
      <c:valAx>
        <c:axId val="4263685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669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SI'!$O$60:$O$65</c:f>
              <c:numCache>
                <c:formatCode>General</c:formatCode>
                <c:ptCount val="6"/>
                <c:pt idx="0">
                  <c:v>1500</c:v>
                </c:pt>
                <c:pt idx="1">
                  <c:v>3000</c:v>
                </c:pt>
                <c:pt idx="2">
                  <c:v>4500</c:v>
                </c:pt>
                <c:pt idx="3">
                  <c:v>6000</c:v>
                </c:pt>
                <c:pt idx="4">
                  <c:v>7500</c:v>
                </c:pt>
                <c:pt idx="5">
                  <c:v>9000</c:v>
                </c:pt>
              </c:numCache>
            </c:numRef>
          </c:xVal>
          <c:yVal>
            <c:numRef>
              <c:f>'Daten SL &amp; SI'!$P$60:$P$65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0.12</c:v>
                </c:pt>
                <c:pt idx="2">
                  <c:v>0.19</c:v>
                </c:pt>
                <c:pt idx="3">
                  <c:v>0.35</c:v>
                </c:pt>
                <c:pt idx="4">
                  <c:v>0.54</c:v>
                </c:pt>
                <c:pt idx="5">
                  <c:v>0.88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60C-1442-B830-DC514473B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369320"/>
        <c:axId val="426365400"/>
      </c:scatterChart>
      <c:valAx>
        <c:axId val="426369320"/>
        <c:scaling>
          <c:orientation val="minMax"/>
          <c:max val="90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65400"/>
        <c:crosses val="autoZero"/>
        <c:crossBetween val="midCat"/>
        <c:majorUnit val="1500"/>
      </c:valAx>
      <c:valAx>
        <c:axId val="4263654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6932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26-3-2020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27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26/03/2020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26/03/2020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26/03/2020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SL240 1”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95053" y="1677948"/>
            <a:ext cx="6308546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="" xmlns:a16="http://schemas.microsoft.com/office/drawing/2014/main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="" xmlns:a16="http://schemas.microsoft.com/office/drawing/2014/main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="" xmlns:a16="http://schemas.microsoft.com/office/drawing/2014/main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="" xmlns:a16="http://schemas.microsoft.com/office/drawing/2014/main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">
            <a:extLst>
              <a:ext uri="{FF2B5EF4-FFF2-40B4-BE49-F238E27FC236}">
                <a16:creationId xmlns="" xmlns:a16="http://schemas.microsoft.com/office/drawing/2014/main" id="{00000000-0008-0000-1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716714"/>
              </p:ext>
            </p:extLst>
          </p:nvPr>
        </p:nvGraphicFramePr>
        <p:xfrm>
          <a:off x="876121" y="1992853"/>
          <a:ext cx="2866290" cy="1918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">
            <a:extLst>
              <a:ext uri="{FF2B5EF4-FFF2-40B4-BE49-F238E27FC236}">
                <a16:creationId xmlns="" xmlns:a16="http://schemas.microsoft.com/office/drawing/2014/main" id="{00000000-0008-0000-1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146416"/>
              </p:ext>
            </p:extLst>
          </p:nvPr>
        </p:nvGraphicFramePr>
        <p:xfrm>
          <a:off x="3870830" y="1981166"/>
          <a:ext cx="2967080" cy="198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Diagramm 2">
            <a:extLst>
              <a:ext uri="{FF2B5EF4-FFF2-40B4-BE49-F238E27FC236}">
                <a16:creationId xmlns="" xmlns:a16="http://schemas.microsoft.com/office/drawing/2014/main" id="{00000000-0008-0000-1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2294415"/>
              </p:ext>
            </p:extLst>
          </p:nvPr>
        </p:nvGraphicFramePr>
        <p:xfrm>
          <a:off x="756871" y="3678472"/>
          <a:ext cx="3004357" cy="198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Diagramm 7">
            <a:extLst>
              <a:ext uri="{FF2B5EF4-FFF2-40B4-BE49-F238E27FC236}">
                <a16:creationId xmlns="" xmlns:a16="http://schemas.microsoft.com/office/drawing/2014/main" id="{00000000-0008-0000-1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0892119"/>
              </p:ext>
            </p:extLst>
          </p:nvPr>
        </p:nvGraphicFramePr>
        <p:xfrm>
          <a:off x="3900101" y="3710076"/>
          <a:ext cx="2931475" cy="1948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Diagramm 9">
            <a:extLst>
              <a:ext uri="{FF2B5EF4-FFF2-40B4-BE49-F238E27FC236}">
                <a16:creationId xmlns="" xmlns:a16="http://schemas.microsoft.com/office/drawing/2014/main" id="{00000000-0008-0000-12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730781"/>
              </p:ext>
            </p:extLst>
          </p:nvPr>
        </p:nvGraphicFramePr>
        <p:xfrm>
          <a:off x="819446" y="5380885"/>
          <a:ext cx="2921025" cy="2026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Diagramm 5">
            <a:extLst>
              <a:ext uri="{FF2B5EF4-FFF2-40B4-BE49-F238E27FC236}">
                <a16:creationId xmlns="" xmlns:a16="http://schemas.microsoft.com/office/drawing/2014/main" id="{00000000-0008-0000-1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3275779"/>
              </p:ext>
            </p:extLst>
          </p:nvPr>
        </p:nvGraphicFramePr>
        <p:xfrm>
          <a:off x="4007389" y="5423280"/>
          <a:ext cx="2814075" cy="1943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Diagramm 7">
            <a:extLst>
              <a:ext uri="{FF2B5EF4-FFF2-40B4-BE49-F238E27FC236}">
                <a16:creationId xmlns="" xmlns:a16="http://schemas.microsoft.com/office/drawing/2014/main" id="{00000000-0008-0000-1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6318330"/>
              </p:ext>
            </p:extLst>
          </p:nvPr>
        </p:nvGraphicFramePr>
        <p:xfrm>
          <a:off x="800557" y="7083062"/>
          <a:ext cx="2961430" cy="199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Diagramm 8">
            <a:extLst>
              <a:ext uri="{FF2B5EF4-FFF2-40B4-BE49-F238E27FC236}">
                <a16:creationId xmlns="" xmlns:a16="http://schemas.microsoft.com/office/drawing/2014/main" id="{00000000-0008-0000-1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575841"/>
              </p:ext>
            </p:extLst>
          </p:nvPr>
        </p:nvGraphicFramePr>
        <p:xfrm>
          <a:off x="3993291" y="7110046"/>
          <a:ext cx="2815858" cy="196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99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295</cp:revision>
  <cp:lastPrinted>2020-01-07T11:18:14Z</cp:lastPrinted>
  <dcterms:created xsi:type="dcterms:W3CDTF">2017-10-18T16:41:41Z</dcterms:created>
  <dcterms:modified xsi:type="dcterms:W3CDTF">2020-03-26T08:20:09Z</dcterms:modified>
</cp:coreProperties>
</file>