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21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529961516706593"/>
          <c:y val="0.20955882352941177"/>
          <c:w val="0.76042976667056339"/>
          <c:h val="0.57844458406731702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NW'!$A$26:$A$32</c:f>
              <c:numCache>
                <c:formatCode>General</c:formatCode>
                <c:ptCount val="7"/>
                <c:pt idx="0">
                  <c:v>25000</c:v>
                </c:pt>
                <c:pt idx="1">
                  <c:v>30000</c:v>
                </c:pt>
                <c:pt idx="2">
                  <c:v>35000</c:v>
                </c:pt>
                <c:pt idx="3">
                  <c:v>40000</c:v>
                </c:pt>
                <c:pt idx="4">
                  <c:v>45000</c:v>
                </c:pt>
                <c:pt idx="5">
                  <c:v>50000</c:v>
                </c:pt>
                <c:pt idx="6">
                  <c:v>55000</c:v>
                </c:pt>
              </c:numCache>
            </c:numRef>
          </c:xVal>
          <c:yVal>
            <c:numRef>
              <c:f>'Daten NW'!$B$26:$B$32</c:f>
              <c:numCache>
                <c:formatCode>General</c:formatCode>
                <c:ptCount val="7"/>
                <c:pt idx="0">
                  <c:v>0.24</c:v>
                </c:pt>
                <c:pt idx="1">
                  <c:v>0.39</c:v>
                </c:pt>
                <c:pt idx="2">
                  <c:v>0.5</c:v>
                </c:pt>
                <c:pt idx="3">
                  <c:v>0.61</c:v>
                </c:pt>
                <c:pt idx="4">
                  <c:v>0.74</c:v>
                </c:pt>
                <c:pt idx="5">
                  <c:v>0.91</c:v>
                </c:pt>
                <c:pt idx="6">
                  <c:v>1.06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E2B6-8347-9B9F-3779DF5E40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4515504"/>
        <c:axId val="434516288"/>
      </c:scatterChart>
      <c:valAx>
        <c:axId val="434515504"/>
        <c:scaling>
          <c:orientation val="minMax"/>
          <c:max val="55000"/>
          <c:min val="25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516288"/>
        <c:crosses val="autoZero"/>
        <c:crossBetween val="midCat"/>
        <c:majorUnit val="5000"/>
        <c:minorUnit val="5000"/>
      </c:valAx>
      <c:valAx>
        <c:axId val="434516288"/>
        <c:scaling>
          <c:orientation val="minMax"/>
          <c:max val="1.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515504"/>
        <c:crossesAt val="5000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869281067457508"/>
          <c:y val="0.20879195567177367"/>
          <c:w val="0.76723563675028106"/>
          <c:h val="0.57998626759440453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NW'!$C$26:$C$32</c:f>
              <c:numCache>
                <c:formatCode>General</c:formatCode>
                <c:ptCount val="7"/>
                <c:pt idx="0">
                  <c:v>25000</c:v>
                </c:pt>
                <c:pt idx="1">
                  <c:v>30000</c:v>
                </c:pt>
                <c:pt idx="2">
                  <c:v>35000</c:v>
                </c:pt>
                <c:pt idx="3">
                  <c:v>40000</c:v>
                </c:pt>
                <c:pt idx="4">
                  <c:v>45000</c:v>
                </c:pt>
                <c:pt idx="5">
                  <c:v>50000</c:v>
                </c:pt>
                <c:pt idx="6">
                  <c:v>55000</c:v>
                </c:pt>
              </c:numCache>
            </c:numRef>
          </c:xVal>
          <c:yVal>
            <c:numRef>
              <c:f>'Daten NW'!$D$26:$D$32</c:f>
              <c:numCache>
                <c:formatCode>0.00</c:formatCode>
                <c:ptCount val="7"/>
                <c:pt idx="0">
                  <c:v>0.22</c:v>
                </c:pt>
                <c:pt idx="1">
                  <c:v>0.28999999999999998</c:v>
                </c:pt>
                <c:pt idx="2">
                  <c:v>0.36</c:v>
                </c:pt>
                <c:pt idx="3">
                  <c:v>0.47</c:v>
                </c:pt>
                <c:pt idx="4">
                  <c:v>0.59</c:v>
                </c:pt>
                <c:pt idx="5">
                  <c:v>0.7</c:v>
                </c:pt>
                <c:pt idx="6">
                  <c:v>0.84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02AD-9441-96F8-7B397DADE3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4528832"/>
        <c:axId val="434531184"/>
      </c:scatterChart>
      <c:valAx>
        <c:axId val="434528832"/>
        <c:scaling>
          <c:orientation val="minMax"/>
          <c:max val="55000"/>
          <c:min val="25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531184"/>
        <c:crosses val="autoZero"/>
        <c:crossBetween val="midCat"/>
        <c:majorUnit val="5000"/>
        <c:minorUnit val="5000"/>
      </c:valAx>
      <c:valAx>
        <c:axId val="434531184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528832"/>
        <c:crossesAt val="5000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870358509049162"/>
          <c:y val="0.20802956779904161"/>
          <c:w val="0.76722454687700847"/>
          <c:h val="0.58149963235844071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NW'!$F$26:$F$32</c:f>
              <c:numCache>
                <c:formatCode>General</c:formatCode>
                <c:ptCount val="7"/>
                <c:pt idx="0">
                  <c:v>25000</c:v>
                </c:pt>
                <c:pt idx="1">
                  <c:v>30000</c:v>
                </c:pt>
                <c:pt idx="2">
                  <c:v>35000</c:v>
                </c:pt>
                <c:pt idx="3">
                  <c:v>40000</c:v>
                </c:pt>
                <c:pt idx="4">
                  <c:v>45000</c:v>
                </c:pt>
                <c:pt idx="5">
                  <c:v>50000</c:v>
                </c:pt>
                <c:pt idx="6">
                  <c:v>55000</c:v>
                </c:pt>
              </c:numCache>
            </c:numRef>
          </c:xVal>
          <c:yVal>
            <c:numRef>
              <c:f>'Daten NW'!$G$26:$G$32</c:f>
              <c:numCache>
                <c:formatCode>0.00</c:formatCode>
                <c:ptCount val="7"/>
                <c:pt idx="0">
                  <c:v>0.19</c:v>
                </c:pt>
                <c:pt idx="1">
                  <c:v>0.25</c:v>
                </c:pt>
                <c:pt idx="2">
                  <c:v>0.33</c:v>
                </c:pt>
                <c:pt idx="3">
                  <c:v>0.4</c:v>
                </c:pt>
                <c:pt idx="4">
                  <c:v>0.48</c:v>
                </c:pt>
                <c:pt idx="5">
                  <c:v>0.6</c:v>
                </c:pt>
                <c:pt idx="6">
                  <c:v>0.69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FAFB-B342-B109-F65C67850D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4530008"/>
        <c:axId val="434530400"/>
      </c:scatterChart>
      <c:valAx>
        <c:axId val="434530008"/>
        <c:scaling>
          <c:orientation val="minMax"/>
          <c:max val="55000"/>
          <c:min val="25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530400"/>
        <c:crosses val="autoZero"/>
        <c:crossBetween val="midCat"/>
        <c:majorUnit val="5000"/>
        <c:minorUnit val="5000"/>
      </c:valAx>
      <c:valAx>
        <c:axId val="434530400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530008"/>
        <c:crossesAt val="5000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477081932051498"/>
          <c:y val="0.20802956779904161"/>
          <c:w val="0.77135166955482592"/>
          <c:h val="0.58637083507373355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NW'!$I$26:$I$32</c:f>
              <c:numCache>
                <c:formatCode>General</c:formatCode>
                <c:ptCount val="7"/>
                <c:pt idx="0">
                  <c:v>25000</c:v>
                </c:pt>
                <c:pt idx="1">
                  <c:v>30000</c:v>
                </c:pt>
                <c:pt idx="2">
                  <c:v>35000</c:v>
                </c:pt>
                <c:pt idx="3">
                  <c:v>40000</c:v>
                </c:pt>
                <c:pt idx="4">
                  <c:v>45000</c:v>
                </c:pt>
                <c:pt idx="5">
                  <c:v>50000</c:v>
                </c:pt>
                <c:pt idx="6">
                  <c:v>55000</c:v>
                </c:pt>
              </c:numCache>
            </c:numRef>
          </c:xVal>
          <c:yVal>
            <c:numRef>
              <c:f>'Daten NW'!$J$26:$J$32</c:f>
              <c:numCache>
                <c:formatCode>0.00</c:formatCode>
                <c:ptCount val="7"/>
                <c:pt idx="0">
                  <c:v>0.12</c:v>
                </c:pt>
                <c:pt idx="1">
                  <c:v>0.18</c:v>
                </c:pt>
                <c:pt idx="2">
                  <c:v>0.22</c:v>
                </c:pt>
                <c:pt idx="3">
                  <c:v>0.31</c:v>
                </c:pt>
                <c:pt idx="4">
                  <c:v>0.4</c:v>
                </c:pt>
                <c:pt idx="5">
                  <c:v>0.45</c:v>
                </c:pt>
                <c:pt idx="6">
                  <c:v>0.56999999999999995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E1CD-364B-BCAE-2643C4FF84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5365840"/>
        <c:axId val="435366624"/>
      </c:scatterChart>
      <c:valAx>
        <c:axId val="435365840"/>
        <c:scaling>
          <c:orientation val="minMax"/>
          <c:max val="55000"/>
          <c:min val="25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5366624"/>
        <c:crosses val="autoZero"/>
        <c:crossBetween val="midCat"/>
        <c:majorUnit val="5000"/>
        <c:minorUnit val="5000"/>
      </c:valAx>
      <c:valAx>
        <c:axId val="435366624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5365840"/>
        <c:crossesAt val="5000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870362905739255"/>
          <c:y val="0.20879195567177367"/>
          <c:w val="0.76722475942725199"/>
          <c:h val="0.58974569935360632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NW'!$K$26:$K$32</c:f>
              <c:numCache>
                <c:formatCode>General</c:formatCode>
                <c:ptCount val="7"/>
                <c:pt idx="0">
                  <c:v>25000</c:v>
                </c:pt>
                <c:pt idx="1">
                  <c:v>30000</c:v>
                </c:pt>
                <c:pt idx="2">
                  <c:v>35000</c:v>
                </c:pt>
                <c:pt idx="3">
                  <c:v>40000</c:v>
                </c:pt>
                <c:pt idx="4">
                  <c:v>45000</c:v>
                </c:pt>
                <c:pt idx="5">
                  <c:v>50000</c:v>
                </c:pt>
                <c:pt idx="6">
                  <c:v>55000</c:v>
                </c:pt>
              </c:numCache>
            </c:numRef>
          </c:xVal>
          <c:yVal>
            <c:numRef>
              <c:f>'Daten NW'!$L$26:$L$32</c:f>
              <c:numCache>
                <c:formatCode>0.00</c:formatCode>
                <c:ptCount val="7"/>
                <c:pt idx="0">
                  <c:v>0.12</c:v>
                </c:pt>
                <c:pt idx="1">
                  <c:v>0.17</c:v>
                </c:pt>
                <c:pt idx="2">
                  <c:v>0.23</c:v>
                </c:pt>
                <c:pt idx="3">
                  <c:v>0.28999999999999998</c:v>
                </c:pt>
                <c:pt idx="4">
                  <c:v>0.36</c:v>
                </c:pt>
                <c:pt idx="5">
                  <c:v>0.45</c:v>
                </c:pt>
                <c:pt idx="6">
                  <c:v>0.55000000000000004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38A7-D94F-B47C-D17D28D414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5356432"/>
        <c:axId val="435365448"/>
      </c:scatterChart>
      <c:valAx>
        <c:axId val="435356432"/>
        <c:scaling>
          <c:orientation val="minMax"/>
          <c:max val="55000"/>
          <c:min val="25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5365448"/>
        <c:crosses val="autoZero"/>
        <c:crossBetween val="midCat"/>
        <c:majorUnit val="5000"/>
        <c:minorUnit val="5000"/>
      </c:valAx>
      <c:valAx>
        <c:axId val="435365448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5356432"/>
        <c:crossesAt val="5000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178413135988673"/>
          <c:y val="0.20316272424729709"/>
          <c:w val="0.76433835751545409"/>
          <c:h val="0.5961088313157527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NW'!$M$26:$M$32</c:f>
              <c:numCache>
                <c:formatCode>General</c:formatCode>
                <c:ptCount val="7"/>
                <c:pt idx="0">
                  <c:v>25000</c:v>
                </c:pt>
                <c:pt idx="1">
                  <c:v>30000</c:v>
                </c:pt>
                <c:pt idx="2">
                  <c:v>35000</c:v>
                </c:pt>
                <c:pt idx="3">
                  <c:v>40000</c:v>
                </c:pt>
                <c:pt idx="4">
                  <c:v>45000</c:v>
                </c:pt>
                <c:pt idx="5">
                  <c:v>50000</c:v>
                </c:pt>
                <c:pt idx="6">
                  <c:v>55000</c:v>
                </c:pt>
              </c:numCache>
            </c:numRef>
          </c:xVal>
          <c:yVal>
            <c:numRef>
              <c:f>'Daten NW'!$N$26:$N$32</c:f>
              <c:numCache>
                <c:formatCode>General</c:formatCode>
                <c:ptCount val="7"/>
                <c:pt idx="0">
                  <c:v>0.11</c:v>
                </c:pt>
                <c:pt idx="1">
                  <c:v>0.17</c:v>
                </c:pt>
                <c:pt idx="2">
                  <c:v>0.21</c:v>
                </c:pt>
                <c:pt idx="3">
                  <c:v>0.28999999999999998</c:v>
                </c:pt>
                <c:pt idx="4">
                  <c:v>0.37</c:v>
                </c:pt>
                <c:pt idx="5">
                  <c:v>0.44</c:v>
                </c:pt>
                <c:pt idx="6">
                  <c:v>0.55000000000000004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0DB7-C443-AA99-63301C4740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5358392"/>
        <c:axId val="435356040"/>
      </c:scatterChart>
      <c:valAx>
        <c:axId val="435358392"/>
        <c:scaling>
          <c:orientation val="minMax"/>
          <c:max val="55000"/>
          <c:min val="25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5356040"/>
        <c:crosses val="autoZero"/>
        <c:crossBetween val="midCat"/>
        <c:majorUnit val="5000"/>
        <c:minorUnit val="5000"/>
      </c:valAx>
      <c:valAx>
        <c:axId val="435356040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5358392"/>
        <c:crossesAt val="5000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881927998567131"/>
          <c:y val="0.20318648070027984"/>
          <c:w val="0.75730335153159489"/>
          <c:h val="0.59608521789932833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NW'!$O$26:$O$32</c:f>
              <c:numCache>
                <c:formatCode>General</c:formatCode>
                <c:ptCount val="7"/>
                <c:pt idx="0">
                  <c:v>25000</c:v>
                </c:pt>
                <c:pt idx="1">
                  <c:v>30000</c:v>
                </c:pt>
                <c:pt idx="2">
                  <c:v>35000</c:v>
                </c:pt>
                <c:pt idx="3">
                  <c:v>40000</c:v>
                </c:pt>
                <c:pt idx="4">
                  <c:v>45000</c:v>
                </c:pt>
                <c:pt idx="5">
                  <c:v>50000</c:v>
                </c:pt>
                <c:pt idx="6">
                  <c:v>55000</c:v>
                </c:pt>
              </c:numCache>
            </c:numRef>
          </c:xVal>
          <c:yVal>
            <c:numRef>
              <c:f>'Daten NW'!$P$26:$P$32</c:f>
              <c:numCache>
                <c:formatCode>General</c:formatCode>
                <c:ptCount val="7"/>
                <c:pt idx="0">
                  <c:v>0.12</c:v>
                </c:pt>
                <c:pt idx="1">
                  <c:v>0.16</c:v>
                </c:pt>
                <c:pt idx="2">
                  <c:v>0.25</c:v>
                </c:pt>
                <c:pt idx="3">
                  <c:v>0.32</c:v>
                </c:pt>
                <c:pt idx="4">
                  <c:v>0.42</c:v>
                </c:pt>
                <c:pt idx="5">
                  <c:v>0.49</c:v>
                </c:pt>
                <c:pt idx="6" formatCode="0.00">
                  <c:v>0.6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8A09-594B-B110-A9301D7B6C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5358000"/>
        <c:axId val="435363096"/>
      </c:scatterChart>
      <c:valAx>
        <c:axId val="435358000"/>
        <c:scaling>
          <c:orientation val="minMax"/>
          <c:max val="55000"/>
          <c:min val="25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5363096"/>
        <c:crosses val="autoZero"/>
        <c:crossBetween val="midCat"/>
        <c:majorUnit val="5000"/>
        <c:minorUnit val="5000"/>
      </c:valAx>
      <c:valAx>
        <c:axId val="435363096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5358000"/>
        <c:crossesAt val="5000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529083301879263"/>
          <c:y val="0.20391803933006866"/>
          <c:w val="0.76083191157260321"/>
          <c:h val="0.59461974793141037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NW'!$Q$26:$Q$32</c:f>
              <c:numCache>
                <c:formatCode>General</c:formatCode>
                <c:ptCount val="7"/>
                <c:pt idx="0">
                  <c:v>25000</c:v>
                </c:pt>
                <c:pt idx="1">
                  <c:v>30000</c:v>
                </c:pt>
                <c:pt idx="2">
                  <c:v>35000</c:v>
                </c:pt>
                <c:pt idx="3">
                  <c:v>40000</c:v>
                </c:pt>
                <c:pt idx="4">
                  <c:v>45000</c:v>
                </c:pt>
                <c:pt idx="5">
                  <c:v>50000</c:v>
                </c:pt>
                <c:pt idx="6">
                  <c:v>55000</c:v>
                </c:pt>
              </c:numCache>
            </c:numRef>
          </c:xVal>
          <c:yVal>
            <c:numRef>
              <c:f>'Daten NW'!$R$26:$R$32</c:f>
              <c:numCache>
                <c:formatCode>General</c:formatCode>
                <c:ptCount val="7"/>
                <c:pt idx="0">
                  <c:v>0.14000000000000001</c:v>
                </c:pt>
                <c:pt idx="1">
                  <c:v>0.2</c:v>
                </c:pt>
                <c:pt idx="2">
                  <c:v>0.26</c:v>
                </c:pt>
                <c:pt idx="3">
                  <c:v>0.35</c:v>
                </c:pt>
                <c:pt idx="4">
                  <c:v>0.46</c:v>
                </c:pt>
                <c:pt idx="5">
                  <c:v>0.55000000000000004</c:v>
                </c:pt>
                <c:pt idx="6">
                  <c:v>0.71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8733-EB4C-851D-294E551BBF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5363880"/>
        <c:axId val="435365056"/>
      </c:scatterChart>
      <c:valAx>
        <c:axId val="435363880"/>
        <c:scaling>
          <c:orientation val="minMax"/>
          <c:max val="55000"/>
          <c:min val="25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5365056"/>
        <c:crosses val="autoZero"/>
        <c:crossBetween val="midCat"/>
        <c:majorUnit val="5000"/>
        <c:minorUnit val="5000"/>
      </c:valAx>
      <c:valAx>
        <c:axId val="435365056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5363880"/>
        <c:crossesAt val="5000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28-4-2020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8089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28/04/2020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28/04/2020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28/04/2020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chart" Target="../charts/chart1.xml"/><Relationship Id="rId7" Type="http://schemas.openxmlformats.org/officeDocument/2006/relationships/chart" Target="../charts/chart4.xml"/><Relationship Id="rId12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3.xml"/><Relationship Id="rId11" Type="http://schemas.openxmlformats.org/officeDocument/2006/relationships/chart" Target="../charts/chart8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image" Target="../media/image1.jpeg"/><Relationship Id="rId9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Chart 1025">
            <a:extLst>
              <a:ext uri="{FF2B5EF4-FFF2-40B4-BE49-F238E27FC236}">
                <a16:creationId xmlns:a16="http://schemas.microsoft.com/office/drawing/2014/main" xmlns="" id="{00000000-0008-0000-2200-0000872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9811925"/>
              </p:ext>
            </p:extLst>
          </p:nvPr>
        </p:nvGraphicFramePr>
        <p:xfrm>
          <a:off x="797699" y="2047363"/>
          <a:ext cx="2998810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:a16="http://schemas.microsoft.com/office/drawing/2014/main" xmlns="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636C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NW800 3”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xmlns="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xmlns="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xmlns="" id="{34EE8F4A-6BE1-1249-8671-167D2D42A9F3}"/>
              </a:ext>
            </a:extLst>
          </p:cNvPr>
          <p:cNvSpPr/>
          <p:nvPr/>
        </p:nvSpPr>
        <p:spPr>
          <a:xfrm>
            <a:off x="747427" y="4038141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xmlns="" id="{F25FFA90-4175-354E-A426-C5298132EBD6}"/>
              </a:ext>
            </a:extLst>
          </p:cNvPr>
          <p:cNvSpPr/>
          <p:nvPr/>
        </p:nvSpPr>
        <p:spPr>
          <a:xfrm>
            <a:off x="3842454" y="4027505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xmlns="" id="{27A97A75-87F9-5842-ADB1-199AB98BE305}"/>
              </a:ext>
            </a:extLst>
          </p:cNvPr>
          <p:cNvSpPr/>
          <p:nvPr/>
        </p:nvSpPr>
        <p:spPr>
          <a:xfrm>
            <a:off x="749930" y="5733221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xmlns="" id="{CF758FA5-8E03-1D4A-B41E-0736F452DBBD}"/>
              </a:ext>
            </a:extLst>
          </p:cNvPr>
          <p:cNvSpPr/>
          <p:nvPr/>
        </p:nvSpPr>
        <p:spPr>
          <a:xfrm>
            <a:off x="3842454" y="5733221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:a16="http://schemas.microsoft.com/office/drawing/2014/main" xmlns="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7" name="Rechthoekige driehoek 26">
            <a:extLst>
              <a:ext uri="{FF2B5EF4-FFF2-40B4-BE49-F238E27FC236}">
                <a16:creationId xmlns:a16="http://schemas.microsoft.com/office/drawing/2014/main" xmlns="" id="{DD762530-CE80-3A42-8444-C93EC9E4BF9D}"/>
              </a:ext>
            </a:extLst>
          </p:cNvPr>
          <p:cNvSpPr/>
          <p:nvPr/>
        </p:nvSpPr>
        <p:spPr>
          <a:xfrm>
            <a:off x="760715" y="5139217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8" name="Rechthoekige driehoek 27">
            <a:extLst>
              <a:ext uri="{FF2B5EF4-FFF2-40B4-BE49-F238E27FC236}">
                <a16:creationId xmlns:a16="http://schemas.microsoft.com/office/drawing/2014/main" xmlns="" id="{243D51D9-CF41-F149-A717-666854CF5ACA}"/>
              </a:ext>
            </a:extLst>
          </p:cNvPr>
          <p:cNvSpPr/>
          <p:nvPr/>
        </p:nvSpPr>
        <p:spPr>
          <a:xfrm>
            <a:off x="3851591" y="5138194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9" name="Rechthoekige driehoek 28">
            <a:extLst>
              <a:ext uri="{FF2B5EF4-FFF2-40B4-BE49-F238E27FC236}">
                <a16:creationId xmlns:a16="http://schemas.microsoft.com/office/drawing/2014/main" xmlns="" id="{761D1E02-34BC-2847-8F24-D16B30EDE71A}"/>
              </a:ext>
            </a:extLst>
          </p:cNvPr>
          <p:cNvSpPr/>
          <p:nvPr/>
        </p:nvSpPr>
        <p:spPr>
          <a:xfrm>
            <a:off x="749933" y="6838295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31" name="Rechthoekige driehoek 30">
            <a:extLst>
              <a:ext uri="{FF2B5EF4-FFF2-40B4-BE49-F238E27FC236}">
                <a16:creationId xmlns:a16="http://schemas.microsoft.com/office/drawing/2014/main" xmlns="" id="{688A2E3C-C229-B143-AC3F-ACA18E6FD975}"/>
              </a:ext>
            </a:extLst>
          </p:cNvPr>
          <p:cNvSpPr/>
          <p:nvPr/>
        </p:nvSpPr>
        <p:spPr>
          <a:xfrm>
            <a:off x="3842460" y="6835771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:a16="http://schemas.microsoft.com/office/drawing/2014/main" xmlns="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xmlns="" id="{78168E8F-B2E0-3A42-9A1D-71394A4BDB8D}"/>
              </a:ext>
            </a:extLst>
          </p:cNvPr>
          <p:cNvSpPr txBox="1"/>
          <p:nvPr/>
        </p:nvSpPr>
        <p:spPr>
          <a:xfrm>
            <a:off x="566547" y="1677948"/>
            <a:ext cx="6337053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30" name="Rechthoek 29">
            <a:extLst>
              <a:ext uri="{FF2B5EF4-FFF2-40B4-BE49-F238E27FC236}">
                <a16:creationId xmlns:a16="http://schemas.microsoft.com/office/drawing/2014/main" xmlns="" id="{91F8081D-9BE0-FC41-A3D1-416029BC31D8}"/>
              </a:ext>
            </a:extLst>
          </p:cNvPr>
          <p:cNvSpPr/>
          <p:nvPr/>
        </p:nvSpPr>
        <p:spPr>
          <a:xfrm>
            <a:off x="749930" y="7435365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2" name="Rechthoek 31">
            <a:extLst>
              <a:ext uri="{FF2B5EF4-FFF2-40B4-BE49-F238E27FC236}">
                <a16:creationId xmlns:a16="http://schemas.microsoft.com/office/drawing/2014/main" xmlns="" id="{E9F3CE32-CC2A-6D4D-ABF9-1212279DB6EC}"/>
              </a:ext>
            </a:extLst>
          </p:cNvPr>
          <p:cNvSpPr/>
          <p:nvPr/>
        </p:nvSpPr>
        <p:spPr>
          <a:xfrm>
            <a:off x="3842454" y="7435365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3" name="Rechthoekige driehoek 32">
            <a:extLst>
              <a:ext uri="{FF2B5EF4-FFF2-40B4-BE49-F238E27FC236}">
                <a16:creationId xmlns:a16="http://schemas.microsoft.com/office/drawing/2014/main" xmlns="" id="{A40F0482-3EA9-4046-824C-1E97300AE843}"/>
              </a:ext>
            </a:extLst>
          </p:cNvPr>
          <p:cNvSpPr/>
          <p:nvPr/>
        </p:nvSpPr>
        <p:spPr>
          <a:xfrm>
            <a:off x="760372" y="8536990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35" name="Rechthoekige driehoek 34">
            <a:extLst>
              <a:ext uri="{FF2B5EF4-FFF2-40B4-BE49-F238E27FC236}">
                <a16:creationId xmlns:a16="http://schemas.microsoft.com/office/drawing/2014/main" xmlns="" id="{0DADFB5A-1AFD-104A-B5B8-CD63E226FFAB}"/>
              </a:ext>
            </a:extLst>
          </p:cNvPr>
          <p:cNvSpPr/>
          <p:nvPr/>
        </p:nvSpPr>
        <p:spPr>
          <a:xfrm>
            <a:off x="3842460" y="8537916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71" y="3686996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1µm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9393" y="3683339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5µm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3136" y="5398001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10µm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85283" y="538543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25µm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9326" y="708657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50µm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81917" y="7109575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100µm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4074" y="8813159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150µm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782158" y="8800060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300µm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4" name="TextBox 53"/>
          <p:cNvSpPr txBox="1"/>
          <p:nvPr/>
        </p:nvSpPr>
        <p:spPr>
          <a:xfrm rot="16200000">
            <a:off x="3432587" y="4442449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38946" y="538678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3428886" y="6138415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35246" y="7082747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8" name="TextBox 57"/>
          <p:cNvSpPr txBox="1"/>
          <p:nvPr/>
        </p:nvSpPr>
        <p:spPr>
          <a:xfrm rot="16200000">
            <a:off x="3436748" y="784524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043108" y="8789578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474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2" name="TextBox 61"/>
          <p:cNvSpPr txBox="1"/>
          <p:nvPr/>
        </p:nvSpPr>
        <p:spPr>
          <a:xfrm rot="16200000">
            <a:off x="339100" y="444172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45460" y="538606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35399" y="613769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941759" y="708203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6" name="TextBox 65"/>
          <p:cNvSpPr txBox="1"/>
          <p:nvPr/>
        </p:nvSpPr>
        <p:spPr>
          <a:xfrm rot="16200000">
            <a:off x="343261" y="784452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949620" y="8788862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graphicFrame>
        <p:nvGraphicFramePr>
          <p:cNvPr id="48" name="Chart 1031">
            <a:extLst>
              <a:ext uri="{FF2B5EF4-FFF2-40B4-BE49-F238E27FC236}">
                <a16:creationId xmlns:a16="http://schemas.microsoft.com/office/drawing/2014/main" xmlns="" id="{00000000-0008-0000-2200-0000892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1282136"/>
              </p:ext>
            </p:extLst>
          </p:nvPr>
        </p:nvGraphicFramePr>
        <p:xfrm>
          <a:off x="3863453" y="2045582"/>
          <a:ext cx="2998810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9" name="Chart 1032">
            <a:extLst>
              <a:ext uri="{FF2B5EF4-FFF2-40B4-BE49-F238E27FC236}">
                <a16:creationId xmlns:a16="http://schemas.microsoft.com/office/drawing/2014/main" xmlns="" id="{00000000-0008-0000-2200-00008A2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7211147"/>
              </p:ext>
            </p:extLst>
          </p:nvPr>
        </p:nvGraphicFramePr>
        <p:xfrm>
          <a:off x="794532" y="3762324"/>
          <a:ext cx="2998810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0" name="Chart 1033">
            <a:extLst>
              <a:ext uri="{FF2B5EF4-FFF2-40B4-BE49-F238E27FC236}">
                <a16:creationId xmlns:a16="http://schemas.microsoft.com/office/drawing/2014/main" xmlns="" id="{00000000-0008-0000-2200-00008B2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0134606"/>
              </p:ext>
            </p:extLst>
          </p:nvPr>
        </p:nvGraphicFramePr>
        <p:xfrm>
          <a:off x="3881291" y="3762320"/>
          <a:ext cx="2998810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1" name="Chart 1031">
            <a:extLst>
              <a:ext uri="{FF2B5EF4-FFF2-40B4-BE49-F238E27FC236}">
                <a16:creationId xmlns:a16="http://schemas.microsoft.com/office/drawing/2014/main" xmlns="" id="{00000000-0008-0000-2300-00008924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6391209"/>
              </p:ext>
            </p:extLst>
          </p:nvPr>
        </p:nvGraphicFramePr>
        <p:xfrm>
          <a:off x="805849" y="5452800"/>
          <a:ext cx="2998810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52" name="Chart 1032">
            <a:extLst>
              <a:ext uri="{FF2B5EF4-FFF2-40B4-BE49-F238E27FC236}">
                <a16:creationId xmlns:a16="http://schemas.microsoft.com/office/drawing/2014/main" xmlns="" id="{00000000-0008-0000-2300-00008A24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9335170"/>
              </p:ext>
            </p:extLst>
          </p:nvPr>
        </p:nvGraphicFramePr>
        <p:xfrm>
          <a:off x="3854113" y="5452653"/>
          <a:ext cx="2998810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68" name="Chart 1033">
            <a:extLst>
              <a:ext uri="{FF2B5EF4-FFF2-40B4-BE49-F238E27FC236}">
                <a16:creationId xmlns:a16="http://schemas.microsoft.com/office/drawing/2014/main" xmlns="" id="{00000000-0008-0000-2300-00008B24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9535003"/>
              </p:ext>
            </p:extLst>
          </p:nvPr>
        </p:nvGraphicFramePr>
        <p:xfrm>
          <a:off x="793674" y="7162121"/>
          <a:ext cx="2998810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69" name="Chart 1034">
            <a:extLst>
              <a:ext uri="{FF2B5EF4-FFF2-40B4-BE49-F238E27FC236}">
                <a16:creationId xmlns:a16="http://schemas.microsoft.com/office/drawing/2014/main" xmlns="" id="{00000000-0008-0000-2300-00008C24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630158"/>
              </p:ext>
            </p:extLst>
          </p:nvPr>
        </p:nvGraphicFramePr>
        <p:xfrm>
          <a:off x="3874070" y="7166886"/>
          <a:ext cx="2998810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pic>
        <p:nvPicPr>
          <p:cNvPr id="70" name="Image 6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72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71" name="ZoneTexte 70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71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5719</TotalTime>
  <Words>113</Words>
  <Application>Microsoft Office PowerPoint</Application>
  <PresentationFormat>Personnalisé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296</cp:revision>
  <cp:lastPrinted>2020-01-07T11:18:14Z</cp:lastPrinted>
  <dcterms:created xsi:type="dcterms:W3CDTF">2017-10-18T16:41:41Z</dcterms:created>
  <dcterms:modified xsi:type="dcterms:W3CDTF">2020-04-28T07:36:08Z</dcterms:modified>
</cp:coreProperties>
</file>