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05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SI'!$A$26:$A$31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SI'!$B$26:$B$31</c:f>
              <c:numCache>
                <c:formatCode>General</c:formatCode>
                <c:ptCount val="6"/>
                <c:pt idx="0">
                  <c:v>0.12</c:v>
                </c:pt>
                <c:pt idx="1">
                  <c:v>0.25</c:v>
                </c:pt>
                <c:pt idx="2">
                  <c:v>0.4</c:v>
                </c:pt>
                <c:pt idx="3">
                  <c:v>0.56999999999999995</c:v>
                </c:pt>
                <c:pt idx="4">
                  <c:v>0.78</c:v>
                </c:pt>
                <c:pt idx="5">
                  <c:v>1.05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4FAE-014D-A183-78560528D7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5183640"/>
        <c:axId val="425180504"/>
      </c:scatterChart>
      <c:valAx>
        <c:axId val="425183640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180504"/>
        <c:crosses val="autoZero"/>
        <c:crossBetween val="midCat"/>
        <c:majorUnit val="3000"/>
      </c:valAx>
      <c:valAx>
        <c:axId val="425180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1836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SI'!$C$26:$C$31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SI'!$D$26:$D$31</c:f>
              <c:numCache>
                <c:formatCode>0.00</c:formatCode>
                <c:ptCount val="6"/>
                <c:pt idx="0" formatCode="General">
                  <c:v>0.1</c:v>
                </c:pt>
                <c:pt idx="1">
                  <c:v>0.21</c:v>
                </c:pt>
                <c:pt idx="2">
                  <c:v>0.33</c:v>
                </c:pt>
                <c:pt idx="3">
                  <c:v>0.47</c:v>
                </c:pt>
                <c:pt idx="4">
                  <c:v>0.67</c:v>
                </c:pt>
                <c:pt idx="5">
                  <c:v>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458-8B47-AF90-076A25E2AB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5182856"/>
        <c:axId val="425183248"/>
      </c:scatterChart>
      <c:valAx>
        <c:axId val="425182856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183248"/>
        <c:crosses val="autoZero"/>
        <c:crossBetween val="midCat"/>
        <c:majorUnit val="3000"/>
      </c:valAx>
      <c:valAx>
        <c:axId val="425183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1828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SI'!$E$26:$E$31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SI'!$F$26:$F$31</c:f>
              <c:numCache>
                <c:formatCode>0.00</c:formatCode>
                <c:ptCount val="6"/>
                <c:pt idx="0" formatCode="General">
                  <c:v>0.1</c:v>
                </c:pt>
                <c:pt idx="1">
                  <c:v>0.19</c:v>
                </c:pt>
                <c:pt idx="2">
                  <c:v>0.27</c:v>
                </c:pt>
                <c:pt idx="3">
                  <c:v>0.42</c:v>
                </c:pt>
                <c:pt idx="4">
                  <c:v>0.63</c:v>
                </c:pt>
                <c:pt idx="5">
                  <c:v>0.93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28C2-0949-9B32-0FE7F28097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5176976"/>
        <c:axId val="425180112"/>
      </c:scatterChart>
      <c:valAx>
        <c:axId val="425176976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180112"/>
        <c:crosses val="autoZero"/>
        <c:crossBetween val="midCat"/>
        <c:majorUnit val="3000"/>
      </c:valAx>
      <c:valAx>
        <c:axId val="425180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17697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SI'!$G$26:$G$31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SI'!$H$26:$H$31</c:f>
              <c:numCache>
                <c:formatCode>0.00</c:formatCode>
                <c:ptCount val="6"/>
                <c:pt idx="0" formatCode="General">
                  <c:v>0.1</c:v>
                </c:pt>
                <c:pt idx="1">
                  <c:v>0.14000000000000001</c:v>
                </c:pt>
                <c:pt idx="2">
                  <c:v>0.2</c:v>
                </c:pt>
                <c:pt idx="3">
                  <c:v>0.31</c:v>
                </c:pt>
                <c:pt idx="4">
                  <c:v>0.51</c:v>
                </c:pt>
                <c:pt idx="5">
                  <c:v>0.81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24F1-A147-89E0-3C82ECB9FE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5177368"/>
        <c:axId val="425176584"/>
      </c:scatterChart>
      <c:valAx>
        <c:axId val="425177368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176584"/>
        <c:crosses val="autoZero"/>
        <c:crossBetween val="midCat"/>
        <c:majorUnit val="3000"/>
      </c:valAx>
      <c:valAx>
        <c:axId val="425176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517736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SI'!$I$26:$I$31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SI'!$J$26:$J$31</c:f>
              <c:numCache>
                <c:formatCode>0.00</c:formatCode>
                <c:ptCount val="6"/>
                <c:pt idx="0" formatCode="General">
                  <c:v>0.08</c:v>
                </c:pt>
                <c:pt idx="1">
                  <c:v>0.13</c:v>
                </c:pt>
                <c:pt idx="2">
                  <c:v>0.2</c:v>
                </c:pt>
                <c:pt idx="3">
                  <c:v>0.31</c:v>
                </c:pt>
                <c:pt idx="4">
                  <c:v>0.51</c:v>
                </c:pt>
                <c:pt idx="5">
                  <c:v>0.8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544C-E042-94AE-FD7BB5D4C3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174520"/>
        <c:axId val="426178440"/>
      </c:scatterChart>
      <c:valAx>
        <c:axId val="426174520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178440"/>
        <c:crosses val="autoZero"/>
        <c:crossBetween val="midCat"/>
        <c:majorUnit val="3000"/>
      </c:valAx>
      <c:valAx>
        <c:axId val="426178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17452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SI'!$K$26:$K$31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SI'!$L$26:$L$31</c:f>
              <c:numCache>
                <c:formatCode>General</c:formatCode>
                <c:ptCount val="6"/>
                <c:pt idx="0">
                  <c:v>0.08</c:v>
                </c:pt>
                <c:pt idx="1">
                  <c:v>0.13</c:v>
                </c:pt>
                <c:pt idx="2">
                  <c:v>0.19</c:v>
                </c:pt>
                <c:pt idx="3">
                  <c:v>0.3</c:v>
                </c:pt>
                <c:pt idx="4">
                  <c:v>0.5</c:v>
                </c:pt>
                <c:pt idx="5">
                  <c:v>0.8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725E-A14C-AADD-E75BFCB4E4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173344"/>
        <c:axId val="426177264"/>
      </c:scatterChart>
      <c:valAx>
        <c:axId val="426173344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177264"/>
        <c:crossesAt val="0"/>
        <c:crossBetween val="midCat"/>
        <c:majorUnit val="3000"/>
      </c:valAx>
      <c:valAx>
        <c:axId val="42617726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173344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SI'!$M$26:$M$31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SI'!$N$26:$N$31</c:f>
              <c:numCache>
                <c:formatCode>General</c:formatCode>
                <c:ptCount val="6"/>
                <c:pt idx="0">
                  <c:v>0.08</c:v>
                </c:pt>
                <c:pt idx="1">
                  <c:v>0.13</c:v>
                </c:pt>
                <c:pt idx="2">
                  <c:v>0.18</c:v>
                </c:pt>
                <c:pt idx="3">
                  <c:v>0.3</c:v>
                </c:pt>
                <c:pt idx="4">
                  <c:v>0.5</c:v>
                </c:pt>
                <c:pt idx="5">
                  <c:v>0.79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31DC-0D4F-86DB-931832FEF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175696"/>
        <c:axId val="426176872"/>
      </c:scatterChart>
      <c:valAx>
        <c:axId val="426175696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176872"/>
        <c:crosses val="autoZero"/>
        <c:crossBetween val="midCat"/>
        <c:majorUnit val="3000"/>
      </c:valAx>
      <c:valAx>
        <c:axId val="426176872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17569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SI'!$O$26:$O$31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SI'!$P$26:$P$31</c:f>
              <c:numCache>
                <c:formatCode>General</c:formatCode>
                <c:ptCount val="6"/>
                <c:pt idx="0">
                  <c:v>0.08</c:v>
                </c:pt>
                <c:pt idx="1">
                  <c:v>0.13</c:v>
                </c:pt>
                <c:pt idx="2">
                  <c:v>0.18</c:v>
                </c:pt>
                <c:pt idx="3">
                  <c:v>0.28999999999999998</c:v>
                </c:pt>
                <c:pt idx="4">
                  <c:v>0.49</c:v>
                </c:pt>
                <c:pt idx="5">
                  <c:v>0.79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150-CA4D-B631-2C95359C6A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178048"/>
        <c:axId val="426174128"/>
      </c:scatterChart>
      <c:valAx>
        <c:axId val="426178048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174128"/>
        <c:crosses val="autoZero"/>
        <c:crossBetween val="midCat"/>
        <c:majorUnit val="3000"/>
      </c:valAx>
      <c:valAx>
        <c:axId val="426174128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17804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28-4-2020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1925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28/04/2020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28/04/2020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28/04/2020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1.jpeg"/><Relationship Id="rId7" Type="http://schemas.openxmlformats.org/officeDocument/2006/relationships/chart" Target="../charts/chart4.xml"/><Relationship Id="rId12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:a16="http://schemas.microsoft.com/office/drawing/2014/main" xmlns="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636C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NW400 1 ½”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xmlns="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xmlns="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xmlns="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xmlns="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xmlns="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:a16="http://schemas.microsoft.com/office/drawing/2014/main" xmlns="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:a16="http://schemas.microsoft.com/office/drawing/2014/main" xmlns="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:a16="http://schemas.microsoft.com/office/drawing/2014/main" xmlns="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:a16="http://schemas.microsoft.com/office/drawing/2014/main" xmlns="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:a16="http://schemas.microsoft.com/office/drawing/2014/main" xmlns="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:a16="http://schemas.microsoft.com/office/drawing/2014/main" xmlns="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xmlns="" id="{78168E8F-B2E0-3A42-9A1D-71394A4BDB8D}"/>
              </a:ext>
            </a:extLst>
          </p:cNvPr>
          <p:cNvSpPr txBox="1"/>
          <p:nvPr/>
        </p:nvSpPr>
        <p:spPr>
          <a:xfrm>
            <a:off x="628310" y="1677948"/>
            <a:ext cx="6275289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xmlns="" id="{91F8081D-9BE0-FC41-A3D1-416029BC31D8}"/>
              </a:ext>
            </a:extLst>
          </p:cNvPr>
          <p:cNvSpPr/>
          <p:nvPr/>
        </p:nvSpPr>
        <p:spPr>
          <a:xfrm>
            <a:off x="749930" y="743536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xmlns="" id="{E9F3CE32-CC2A-6D4D-ABF9-1212279DB6EC}"/>
              </a:ext>
            </a:extLst>
          </p:cNvPr>
          <p:cNvSpPr/>
          <p:nvPr/>
        </p:nvSpPr>
        <p:spPr>
          <a:xfrm>
            <a:off x="3842454" y="743536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3" name="Rechthoekige driehoek 32">
            <a:extLst>
              <a:ext uri="{FF2B5EF4-FFF2-40B4-BE49-F238E27FC236}">
                <a16:creationId xmlns:a16="http://schemas.microsoft.com/office/drawing/2014/main" xmlns="" id="{A40F0482-3EA9-4046-824C-1E97300AE843}"/>
              </a:ext>
            </a:extLst>
          </p:cNvPr>
          <p:cNvSpPr/>
          <p:nvPr/>
        </p:nvSpPr>
        <p:spPr>
          <a:xfrm>
            <a:off x="760372" y="8536990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35" name="Rechthoekige driehoek 34">
            <a:extLst>
              <a:ext uri="{FF2B5EF4-FFF2-40B4-BE49-F238E27FC236}">
                <a16:creationId xmlns:a16="http://schemas.microsoft.com/office/drawing/2014/main" xmlns="" id="{0DADFB5A-1AFD-104A-B5B8-CD63E226FFAB}"/>
              </a:ext>
            </a:extLst>
          </p:cNvPr>
          <p:cNvSpPr/>
          <p:nvPr/>
        </p:nvSpPr>
        <p:spPr>
          <a:xfrm>
            <a:off x="3842460" y="8537916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71" y="3686996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1µm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3" y="3683339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5µm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3136" y="5398001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10µm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326" y="708657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50µm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1917" y="7109575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100µm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074" y="8813159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150µm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82158" y="8800060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300µm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8" name="TextBox 57"/>
          <p:cNvSpPr txBox="1"/>
          <p:nvPr/>
        </p:nvSpPr>
        <p:spPr>
          <a:xfrm rot="16200000">
            <a:off x="3436748" y="784524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43108" y="8789578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6" name="TextBox 65"/>
          <p:cNvSpPr txBox="1"/>
          <p:nvPr/>
        </p:nvSpPr>
        <p:spPr>
          <a:xfrm rot="16200000">
            <a:off x="343261" y="784452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949620" y="8788862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47" name="Diagramm 1">
            <a:extLst>
              <a:ext uri="{FF2B5EF4-FFF2-40B4-BE49-F238E27FC236}">
                <a16:creationId xmlns:a16="http://schemas.microsoft.com/office/drawing/2014/main" xmlns="" id="{00000000-0008-0000-1A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1070525"/>
              </p:ext>
            </p:extLst>
          </p:nvPr>
        </p:nvGraphicFramePr>
        <p:xfrm>
          <a:off x="757852" y="1980322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8" name="Diagramm 1">
            <a:extLst>
              <a:ext uri="{FF2B5EF4-FFF2-40B4-BE49-F238E27FC236}">
                <a16:creationId xmlns:a16="http://schemas.microsoft.com/office/drawing/2014/main" xmlns="" id="{00000000-0008-0000-1A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8721594"/>
              </p:ext>
            </p:extLst>
          </p:nvPr>
        </p:nvGraphicFramePr>
        <p:xfrm>
          <a:off x="3858519" y="1978808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9" name="Diagramm 2">
            <a:extLst>
              <a:ext uri="{FF2B5EF4-FFF2-40B4-BE49-F238E27FC236}">
                <a16:creationId xmlns:a16="http://schemas.microsoft.com/office/drawing/2014/main" xmlns="" id="{00000000-0008-0000-1A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3837963"/>
              </p:ext>
            </p:extLst>
          </p:nvPr>
        </p:nvGraphicFramePr>
        <p:xfrm>
          <a:off x="771175" y="3695595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0" name="Diagramm 7">
            <a:extLst>
              <a:ext uri="{FF2B5EF4-FFF2-40B4-BE49-F238E27FC236}">
                <a16:creationId xmlns:a16="http://schemas.microsoft.com/office/drawing/2014/main" xmlns="" id="{00000000-0008-0000-1A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2906156"/>
              </p:ext>
            </p:extLst>
          </p:nvPr>
        </p:nvGraphicFramePr>
        <p:xfrm>
          <a:off x="3851174" y="3709688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1" name="Diagramm 9">
            <a:extLst>
              <a:ext uri="{FF2B5EF4-FFF2-40B4-BE49-F238E27FC236}">
                <a16:creationId xmlns:a16="http://schemas.microsoft.com/office/drawing/2014/main" xmlns="" id="{00000000-0008-0000-1B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7624248"/>
              </p:ext>
            </p:extLst>
          </p:nvPr>
        </p:nvGraphicFramePr>
        <p:xfrm>
          <a:off x="789597" y="5385452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52" name="Diagramm 5">
            <a:extLst>
              <a:ext uri="{FF2B5EF4-FFF2-40B4-BE49-F238E27FC236}">
                <a16:creationId xmlns:a16="http://schemas.microsoft.com/office/drawing/2014/main" xmlns="" id="{00000000-0008-0000-1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4980158"/>
              </p:ext>
            </p:extLst>
          </p:nvPr>
        </p:nvGraphicFramePr>
        <p:xfrm>
          <a:off x="3843616" y="5388497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68" name="Diagramm 7">
            <a:extLst>
              <a:ext uri="{FF2B5EF4-FFF2-40B4-BE49-F238E27FC236}">
                <a16:creationId xmlns:a16="http://schemas.microsoft.com/office/drawing/2014/main" xmlns="" id="{00000000-0008-0000-1B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9250166"/>
              </p:ext>
            </p:extLst>
          </p:nvPr>
        </p:nvGraphicFramePr>
        <p:xfrm>
          <a:off x="768927" y="7101021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69" name="Diagramm 8">
            <a:extLst>
              <a:ext uri="{FF2B5EF4-FFF2-40B4-BE49-F238E27FC236}">
                <a16:creationId xmlns:a16="http://schemas.microsoft.com/office/drawing/2014/main" xmlns="" id="{00000000-0008-0000-1B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9047323"/>
              </p:ext>
            </p:extLst>
          </p:nvPr>
        </p:nvGraphicFramePr>
        <p:xfrm>
          <a:off x="3834966" y="7108771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70" name="Image 6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72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71" name="ZoneTexte 70"/>
          <p:cNvSpPr txBox="1"/>
          <p:nvPr/>
        </p:nvSpPr>
        <p:spPr>
          <a:xfrm>
            <a:off x="6023446" y="9174834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59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5719</TotalTime>
  <Words>113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296</cp:revision>
  <cp:lastPrinted>2020-01-07T11:18:14Z</cp:lastPrinted>
  <dcterms:created xsi:type="dcterms:W3CDTF">2017-10-18T16:41:41Z</dcterms:created>
  <dcterms:modified xsi:type="dcterms:W3CDTF">2020-04-28T07:34:27Z</dcterms:modified>
</cp:coreProperties>
</file>