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6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Users\jjja_home\Dropbox\airwatec\doc%20filter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SI'!$A$15:$A$20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SI'!$B$15:$B$20</c:f>
              <c:numCache>
                <c:formatCode>General</c:formatCode>
                <c:ptCount val="6"/>
                <c:pt idx="0">
                  <c:v>0.12</c:v>
                </c:pt>
                <c:pt idx="1">
                  <c:v>0.26</c:v>
                </c:pt>
                <c:pt idx="2">
                  <c:v>0.41</c:v>
                </c:pt>
                <c:pt idx="3">
                  <c:v>0.56999999999999995</c:v>
                </c:pt>
                <c:pt idx="4">
                  <c:v>0.79</c:v>
                </c:pt>
                <c:pt idx="5">
                  <c:v>1.08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6A6-D64B-ADF2-FE10E2BECB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51336"/>
        <c:axId val="426147416"/>
      </c:scatterChart>
      <c:valAx>
        <c:axId val="42615133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47416"/>
        <c:crosses val="autoZero"/>
        <c:crossBetween val="midCat"/>
        <c:majorUnit val="3000"/>
      </c:valAx>
      <c:valAx>
        <c:axId val="426147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513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SI'!$C$15:$C$20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SI'!$D$15:$D$20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0.22</c:v>
                </c:pt>
                <c:pt idx="2">
                  <c:v>0.37</c:v>
                </c:pt>
                <c:pt idx="3">
                  <c:v>0.55000000000000004</c:v>
                </c:pt>
                <c:pt idx="4">
                  <c:v>0.78</c:v>
                </c:pt>
                <c:pt idx="5">
                  <c:v>1.05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7BE-E14B-81E0-C825D3185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6150160"/>
        <c:axId val="426150552"/>
      </c:scatterChart>
      <c:valAx>
        <c:axId val="426150160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50552"/>
        <c:crosses val="autoZero"/>
        <c:crossBetween val="midCat"/>
        <c:majorUnit val="3000"/>
      </c:valAx>
      <c:valAx>
        <c:axId val="426150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61501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SI'!$E$15:$E$20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SI'!$F$15:$F$20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0.19</c:v>
                </c:pt>
                <c:pt idx="2">
                  <c:v>0.36</c:v>
                </c:pt>
                <c:pt idx="3">
                  <c:v>0.54</c:v>
                </c:pt>
                <c:pt idx="4">
                  <c:v>0.78</c:v>
                </c:pt>
                <c:pt idx="5">
                  <c:v>1.02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BC9-9E44-BD3F-211F60F9A6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065648"/>
        <c:axId val="427063296"/>
      </c:scatterChart>
      <c:valAx>
        <c:axId val="427065648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3296"/>
        <c:crosses val="autoZero"/>
        <c:crossBetween val="midCat"/>
        <c:majorUnit val="3000"/>
      </c:valAx>
      <c:valAx>
        <c:axId val="427063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56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SI'!$G$15:$G$20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SI'!$H$15:$H$20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0.17</c:v>
                </c:pt>
                <c:pt idx="2">
                  <c:v>0.28000000000000003</c:v>
                </c:pt>
                <c:pt idx="3">
                  <c:v>0.48</c:v>
                </c:pt>
                <c:pt idx="4">
                  <c:v>0.71</c:v>
                </c:pt>
                <c:pt idx="5">
                  <c:v>0.95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8129-994B-9214-6F55D2059F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063688"/>
        <c:axId val="427060160"/>
      </c:scatterChart>
      <c:valAx>
        <c:axId val="427063688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0160"/>
        <c:crosses val="autoZero"/>
        <c:crossBetween val="midCat"/>
        <c:majorUnit val="3000"/>
      </c:valAx>
      <c:valAx>
        <c:axId val="427060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368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SI'!$I$15:$I$20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SI'!$J$15:$J$20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0.16</c:v>
                </c:pt>
                <c:pt idx="2">
                  <c:v>0.28000000000000003</c:v>
                </c:pt>
                <c:pt idx="3">
                  <c:v>0.48</c:v>
                </c:pt>
                <c:pt idx="4">
                  <c:v>0.68</c:v>
                </c:pt>
                <c:pt idx="5">
                  <c:v>0.92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B07-A443-96DA-F859BC106A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064472"/>
        <c:axId val="427062512"/>
      </c:scatterChart>
      <c:valAx>
        <c:axId val="427064472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2512"/>
        <c:crosses val="autoZero"/>
        <c:crossBetween val="midCat"/>
        <c:majorUnit val="3000"/>
      </c:valAx>
      <c:valAx>
        <c:axId val="42706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447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SI'!$K$15:$K$20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SI'!$L$15:$L$20</c:f>
              <c:numCache>
                <c:formatCode>General</c:formatCode>
                <c:ptCount val="6"/>
                <c:pt idx="0">
                  <c:v>0.1</c:v>
                </c:pt>
                <c:pt idx="1">
                  <c:v>0.16</c:v>
                </c:pt>
                <c:pt idx="2">
                  <c:v>0.27</c:v>
                </c:pt>
                <c:pt idx="3">
                  <c:v>0.46</c:v>
                </c:pt>
                <c:pt idx="4">
                  <c:v>0.68</c:v>
                </c:pt>
                <c:pt idx="5">
                  <c:v>0.91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DF2-4B42-817E-DC85C9E7E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065256"/>
        <c:axId val="427066040"/>
      </c:scatterChart>
      <c:valAx>
        <c:axId val="42706525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6040"/>
        <c:crosses val="autoZero"/>
        <c:crossBetween val="midCat"/>
        <c:majorUnit val="3000"/>
      </c:valAx>
      <c:valAx>
        <c:axId val="42706604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706525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SI'!$M$15:$M$20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SI'!$N$15:$N$20</c:f>
              <c:numCache>
                <c:formatCode>General</c:formatCode>
                <c:ptCount val="6"/>
                <c:pt idx="0">
                  <c:v>0.1</c:v>
                </c:pt>
                <c:pt idx="1">
                  <c:v>0.15</c:v>
                </c:pt>
                <c:pt idx="2">
                  <c:v>0.26</c:v>
                </c:pt>
                <c:pt idx="3">
                  <c:v>0.45</c:v>
                </c:pt>
                <c:pt idx="4">
                  <c:v>0.67</c:v>
                </c:pt>
                <c:pt idx="5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A67B-B948-B58C-FB16EF47AF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158128"/>
        <c:axId val="429157736"/>
      </c:scatterChart>
      <c:valAx>
        <c:axId val="429158128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157736"/>
        <c:crosses val="autoZero"/>
        <c:crossBetween val="midCat"/>
        <c:majorUnit val="3000"/>
      </c:valAx>
      <c:valAx>
        <c:axId val="42915773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15812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469680787331985"/>
          <c:y val="0.22491387481393749"/>
          <c:w val="0.74142575732004112"/>
          <c:h val="0.55709436684682978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SI'!$O$15:$O$20</c:f>
              <c:numCache>
                <c:formatCode>General</c:formatCode>
                <c:ptCount val="6"/>
                <c:pt idx="0">
                  <c:v>6000</c:v>
                </c:pt>
                <c:pt idx="1">
                  <c:v>9000</c:v>
                </c:pt>
                <c:pt idx="2">
                  <c:v>12000</c:v>
                </c:pt>
                <c:pt idx="3">
                  <c:v>15000</c:v>
                </c:pt>
                <c:pt idx="4">
                  <c:v>18000</c:v>
                </c:pt>
                <c:pt idx="5">
                  <c:v>21000</c:v>
                </c:pt>
              </c:numCache>
            </c:numRef>
          </c:xVal>
          <c:yVal>
            <c:numRef>
              <c:f>'Daten SL &amp; SI'!$P$15:$P$20</c:f>
              <c:numCache>
                <c:formatCode>General</c:formatCode>
                <c:ptCount val="6"/>
                <c:pt idx="0">
                  <c:v>0.1</c:v>
                </c:pt>
                <c:pt idx="1">
                  <c:v>0.15</c:v>
                </c:pt>
                <c:pt idx="2">
                  <c:v>0.25</c:v>
                </c:pt>
                <c:pt idx="3">
                  <c:v>0.44</c:v>
                </c:pt>
                <c:pt idx="4">
                  <c:v>0.66</c:v>
                </c:pt>
                <c:pt idx="5">
                  <c:v>0.9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4B3D-E446-A1DF-EB39B2901F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9159696"/>
        <c:axId val="429158520"/>
      </c:scatterChart>
      <c:valAx>
        <c:axId val="429159696"/>
        <c:scaling>
          <c:orientation val="minMax"/>
          <c:max val="21000"/>
          <c:min val="6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158520"/>
        <c:crosses val="autoZero"/>
        <c:crossBetween val="midCat"/>
        <c:majorUnit val="3000"/>
      </c:valAx>
      <c:valAx>
        <c:axId val="42915852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29159696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28-4-2020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5198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28/04/2020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28/04/2020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28/04/2020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28/04/2020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28/04/2020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28/04/20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:a16="http://schemas.microsoft.com/office/drawing/2014/main" xmlns="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636C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NW340 1 ¼”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xmlns="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:a16="http://schemas.microsoft.com/office/drawing/2014/main" xmlns="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:a16="http://schemas.microsoft.com/office/drawing/2014/main" xmlns="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xmlns="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xmlns="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xmlns="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:a16="http://schemas.microsoft.com/office/drawing/2014/main" xmlns="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:a16="http://schemas.microsoft.com/office/drawing/2014/main" xmlns="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:a16="http://schemas.microsoft.com/office/drawing/2014/main" xmlns="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:a16="http://schemas.microsoft.com/office/drawing/2014/main" xmlns="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:a16="http://schemas.microsoft.com/office/drawing/2014/main" xmlns="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xmlns="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:a16="http://schemas.microsoft.com/office/drawing/2014/main" xmlns="" id="{78168E8F-B2E0-3A42-9A1D-71394A4BDB8D}"/>
              </a:ext>
            </a:extLst>
          </p:cNvPr>
          <p:cNvSpPr txBox="1"/>
          <p:nvPr/>
        </p:nvSpPr>
        <p:spPr>
          <a:xfrm>
            <a:off x="595053" y="1677948"/>
            <a:ext cx="6308546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xmlns="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:a16="http://schemas.microsoft.com/office/drawing/2014/main" xmlns="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:a16="http://schemas.microsoft.com/office/drawing/2014/main" xmlns="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:a16="http://schemas.microsoft.com/office/drawing/2014/main" xmlns="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636C74"/>
          </a:solidFill>
          <a:ln>
            <a:solidFill>
              <a:srgbClr val="636C7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Diagramm 1">
            <a:extLst>
              <a:ext uri="{FF2B5EF4-FFF2-40B4-BE49-F238E27FC236}">
                <a16:creationId xmlns:a16="http://schemas.microsoft.com/office/drawing/2014/main" xmlns="" id="{00000000-0008-0000-18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2616924"/>
              </p:ext>
            </p:extLst>
          </p:nvPr>
        </p:nvGraphicFramePr>
        <p:xfrm>
          <a:off x="744907" y="1993519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Diagramm 1">
            <a:extLst>
              <a:ext uri="{FF2B5EF4-FFF2-40B4-BE49-F238E27FC236}">
                <a16:creationId xmlns:a16="http://schemas.microsoft.com/office/drawing/2014/main" xmlns="" id="{00000000-0008-0000-1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40913"/>
              </p:ext>
            </p:extLst>
          </p:nvPr>
        </p:nvGraphicFramePr>
        <p:xfrm>
          <a:off x="3865722" y="1997914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Diagramm 2">
            <a:extLst>
              <a:ext uri="{FF2B5EF4-FFF2-40B4-BE49-F238E27FC236}">
                <a16:creationId xmlns:a16="http://schemas.microsoft.com/office/drawing/2014/main" xmlns="" id="{00000000-0008-0000-18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791789"/>
              </p:ext>
            </p:extLst>
          </p:nvPr>
        </p:nvGraphicFramePr>
        <p:xfrm>
          <a:off x="770665" y="3695593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Diagramm 7">
            <a:extLst>
              <a:ext uri="{FF2B5EF4-FFF2-40B4-BE49-F238E27FC236}">
                <a16:creationId xmlns:a16="http://schemas.microsoft.com/office/drawing/2014/main" xmlns="" id="{00000000-0008-0000-18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7709414"/>
              </p:ext>
            </p:extLst>
          </p:nvPr>
        </p:nvGraphicFramePr>
        <p:xfrm>
          <a:off x="3858330" y="3688242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Diagramm 9">
            <a:extLst>
              <a:ext uri="{FF2B5EF4-FFF2-40B4-BE49-F238E27FC236}">
                <a16:creationId xmlns:a16="http://schemas.microsoft.com/office/drawing/2014/main" xmlns="" id="{00000000-0008-0000-19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267051"/>
              </p:ext>
            </p:extLst>
          </p:nvPr>
        </p:nvGraphicFramePr>
        <p:xfrm>
          <a:off x="742197" y="5392806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Diagramm 5">
            <a:extLst>
              <a:ext uri="{FF2B5EF4-FFF2-40B4-BE49-F238E27FC236}">
                <a16:creationId xmlns:a16="http://schemas.microsoft.com/office/drawing/2014/main" xmlns="" id="{00000000-0008-0000-1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832507"/>
              </p:ext>
            </p:extLst>
          </p:nvPr>
        </p:nvGraphicFramePr>
        <p:xfrm>
          <a:off x="3841661" y="5367682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Diagramm 7">
            <a:extLst>
              <a:ext uri="{FF2B5EF4-FFF2-40B4-BE49-F238E27FC236}">
                <a16:creationId xmlns:a16="http://schemas.microsoft.com/office/drawing/2014/main" xmlns="" id="{00000000-0008-0000-19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8000704"/>
              </p:ext>
            </p:extLst>
          </p:nvPr>
        </p:nvGraphicFramePr>
        <p:xfrm>
          <a:off x="767732" y="7095935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Diagramm 8">
            <a:extLst>
              <a:ext uri="{FF2B5EF4-FFF2-40B4-BE49-F238E27FC236}">
                <a16:creationId xmlns:a16="http://schemas.microsoft.com/office/drawing/2014/main" xmlns="" id="{00000000-0008-0000-19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7560354"/>
              </p:ext>
            </p:extLst>
          </p:nvPr>
        </p:nvGraphicFramePr>
        <p:xfrm>
          <a:off x="3847600" y="7109101"/>
          <a:ext cx="2998810" cy="2030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98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5719</TotalTime>
  <Words>113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296</cp:revision>
  <cp:lastPrinted>2020-01-07T11:18:14Z</cp:lastPrinted>
  <dcterms:created xsi:type="dcterms:W3CDTF">2017-10-18T16:41:41Z</dcterms:created>
  <dcterms:modified xsi:type="dcterms:W3CDTF">2020-04-28T07:34:00Z</dcterms:modified>
</cp:coreProperties>
</file>