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01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ver-airwatec\ld2\EAU\EAU%20xxxx\Cahier%20des%20charges\Pertes%20de%20charge%20TOUT%2009-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\\server-airwatec\ld2\EAU\EAU%20xxxx\Cahier%20des%20charge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666710419581704"/>
          <c:y val="0.22887323943661972"/>
          <c:w val="0.75806650618097426"/>
          <c:h val="0.57042253521126762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NW'!$A$103:$A$112</c:f>
              <c:numCache>
                <c:formatCode>General</c:formatCode>
                <c:ptCount val="10"/>
                <c:pt idx="0">
                  <c:v>3000</c:v>
                </c:pt>
                <c:pt idx="1">
                  <c:v>3500</c:v>
                </c:pt>
                <c:pt idx="2">
                  <c:v>4000</c:v>
                </c:pt>
                <c:pt idx="3">
                  <c:v>4500</c:v>
                </c:pt>
                <c:pt idx="4">
                  <c:v>5000</c:v>
                </c:pt>
                <c:pt idx="5">
                  <c:v>5500</c:v>
                </c:pt>
                <c:pt idx="6">
                  <c:v>6000</c:v>
                </c:pt>
                <c:pt idx="7">
                  <c:v>6500</c:v>
                </c:pt>
                <c:pt idx="8">
                  <c:v>7000</c:v>
                </c:pt>
                <c:pt idx="9">
                  <c:v>7500</c:v>
                </c:pt>
              </c:numCache>
            </c:numRef>
          </c:xVal>
          <c:yVal>
            <c:numRef>
              <c:f>'Daten NW'!$B$103:$B$112</c:f>
              <c:numCache>
                <c:formatCode>0.00</c:formatCode>
                <c:ptCount val="10"/>
                <c:pt idx="0">
                  <c:v>8.0500000000000002E-2</c:v>
                </c:pt>
                <c:pt idx="1">
                  <c:v>0.11499999999999999</c:v>
                </c:pt>
                <c:pt idx="2">
                  <c:v>0.13799999999999998</c:v>
                </c:pt>
                <c:pt idx="3">
                  <c:v>0.14949999999999999</c:v>
                </c:pt>
                <c:pt idx="4">
                  <c:v>0.17249999999999999</c:v>
                </c:pt>
                <c:pt idx="5">
                  <c:v>0.184</c:v>
                </c:pt>
                <c:pt idx="6">
                  <c:v>0.22999999999999998</c:v>
                </c:pt>
                <c:pt idx="7">
                  <c:v>0.26450000000000001</c:v>
                </c:pt>
                <c:pt idx="8">
                  <c:v>0.3105</c:v>
                </c:pt>
                <c:pt idx="9">
                  <c:v>0.35649999999999998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6597-4B0D-84D2-7DAF5B4D95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3956848"/>
        <c:axId val="433957632"/>
      </c:scatterChart>
      <c:valAx>
        <c:axId val="433956848"/>
        <c:scaling>
          <c:orientation val="minMax"/>
          <c:max val="7000"/>
          <c:min val="3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57632"/>
        <c:crosses val="autoZero"/>
        <c:crossBetween val="midCat"/>
        <c:majorUnit val="1000"/>
      </c:valAx>
      <c:valAx>
        <c:axId val="433957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568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666710419581704"/>
          <c:y val="0.22887323943661972"/>
          <c:w val="0.75806650618097426"/>
          <c:h val="0.57042253521126762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NW'!$C$103:$C$111</c:f>
              <c:numCache>
                <c:formatCode>General</c:formatCode>
                <c:ptCount val="9"/>
                <c:pt idx="0">
                  <c:v>3000</c:v>
                </c:pt>
                <c:pt idx="1">
                  <c:v>3500</c:v>
                </c:pt>
                <c:pt idx="2">
                  <c:v>4000</c:v>
                </c:pt>
                <c:pt idx="3">
                  <c:v>4500</c:v>
                </c:pt>
                <c:pt idx="4">
                  <c:v>5000</c:v>
                </c:pt>
                <c:pt idx="5">
                  <c:v>5500</c:v>
                </c:pt>
                <c:pt idx="6">
                  <c:v>6000</c:v>
                </c:pt>
                <c:pt idx="7">
                  <c:v>6500</c:v>
                </c:pt>
                <c:pt idx="8">
                  <c:v>7000</c:v>
                </c:pt>
              </c:numCache>
            </c:numRef>
          </c:xVal>
          <c:yVal>
            <c:numRef>
              <c:f>'Daten NW'!$D$103:$D$111</c:f>
              <c:numCache>
                <c:formatCode>General</c:formatCode>
                <c:ptCount val="9"/>
                <c:pt idx="0">
                  <c:v>7.0000000000000007E-2</c:v>
                </c:pt>
                <c:pt idx="1">
                  <c:v>0.1</c:v>
                </c:pt>
                <c:pt idx="2">
                  <c:v>0.12</c:v>
                </c:pt>
                <c:pt idx="3">
                  <c:v>0.13</c:v>
                </c:pt>
                <c:pt idx="4">
                  <c:v>0.15</c:v>
                </c:pt>
                <c:pt idx="5">
                  <c:v>0.16</c:v>
                </c:pt>
                <c:pt idx="6">
                  <c:v>0.2</c:v>
                </c:pt>
                <c:pt idx="7">
                  <c:v>0.23</c:v>
                </c:pt>
                <c:pt idx="8">
                  <c:v>0.27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F094-4BF3-A197-9FB30565AE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3955280"/>
        <c:axId val="433964688"/>
      </c:scatterChart>
      <c:valAx>
        <c:axId val="433955280"/>
        <c:scaling>
          <c:orientation val="minMax"/>
          <c:max val="7000"/>
          <c:min val="3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64688"/>
        <c:crosses val="autoZero"/>
        <c:crossBetween val="midCat"/>
        <c:majorUnit val="1000"/>
      </c:valAx>
      <c:valAx>
        <c:axId val="433964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5528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241379310344829"/>
          <c:y val="0.22887323943661972"/>
          <c:w val="0.75331564986737398"/>
          <c:h val="0.56690140845070425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NW'!$F$103:$F$111</c:f>
              <c:numCache>
                <c:formatCode>General</c:formatCode>
                <c:ptCount val="9"/>
                <c:pt idx="0">
                  <c:v>3000</c:v>
                </c:pt>
                <c:pt idx="1">
                  <c:v>3500</c:v>
                </c:pt>
                <c:pt idx="2">
                  <c:v>4000</c:v>
                </c:pt>
                <c:pt idx="3">
                  <c:v>4500</c:v>
                </c:pt>
                <c:pt idx="4">
                  <c:v>5000</c:v>
                </c:pt>
                <c:pt idx="5">
                  <c:v>5500</c:v>
                </c:pt>
                <c:pt idx="6">
                  <c:v>6000</c:v>
                </c:pt>
                <c:pt idx="7">
                  <c:v>6500</c:v>
                </c:pt>
                <c:pt idx="8">
                  <c:v>7000</c:v>
                </c:pt>
              </c:numCache>
            </c:numRef>
          </c:xVal>
          <c:yVal>
            <c:numRef>
              <c:f>'Daten NW'!$G$103:$G$111</c:f>
              <c:numCache>
                <c:formatCode>General</c:formatCode>
                <c:ptCount val="9"/>
                <c:pt idx="0">
                  <c:v>7.0000000000000007E-2</c:v>
                </c:pt>
                <c:pt idx="1">
                  <c:v>0.09</c:v>
                </c:pt>
                <c:pt idx="2">
                  <c:v>0.1</c:v>
                </c:pt>
                <c:pt idx="3">
                  <c:v>0.13</c:v>
                </c:pt>
                <c:pt idx="4">
                  <c:v>0.15</c:v>
                </c:pt>
                <c:pt idx="5">
                  <c:v>0.15</c:v>
                </c:pt>
                <c:pt idx="6">
                  <c:v>0.2</c:v>
                </c:pt>
                <c:pt idx="7">
                  <c:v>0.22</c:v>
                </c:pt>
                <c:pt idx="8">
                  <c:v>0.24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53C0-4AD9-816A-F1B14BBD21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3966256"/>
        <c:axId val="433960376"/>
      </c:scatterChart>
      <c:valAx>
        <c:axId val="433966256"/>
        <c:scaling>
          <c:orientation val="minMax"/>
          <c:max val="7000"/>
          <c:min val="3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60376"/>
        <c:crosses val="autoZero"/>
        <c:crossBetween val="midCat"/>
        <c:majorUnit val="1000"/>
      </c:valAx>
      <c:valAx>
        <c:axId val="433960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662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391304347826086"/>
          <c:y val="0.23791821561338289"/>
          <c:w val="0.75"/>
          <c:h val="0.5724907063197025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NW'!$I$103:$I$111</c:f>
              <c:numCache>
                <c:formatCode>General</c:formatCode>
                <c:ptCount val="9"/>
                <c:pt idx="0">
                  <c:v>3000</c:v>
                </c:pt>
                <c:pt idx="1">
                  <c:v>3500</c:v>
                </c:pt>
                <c:pt idx="2">
                  <c:v>4000</c:v>
                </c:pt>
                <c:pt idx="3">
                  <c:v>4500</c:v>
                </c:pt>
                <c:pt idx="4">
                  <c:v>5000</c:v>
                </c:pt>
                <c:pt idx="5">
                  <c:v>5500</c:v>
                </c:pt>
                <c:pt idx="6">
                  <c:v>6000</c:v>
                </c:pt>
                <c:pt idx="7">
                  <c:v>6500</c:v>
                </c:pt>
                <c:pt idx="8">
                  <c:v>7000</c:v>
                </c:pt>
              </c:numCache>
            </c:numRef>
          </c:xVal>
          <c:yVal>
            <c:numRef>
              <c:f>'Daten NW'!$J$103:$J$111</c:f>
              <c:numCache>
                <c:formatCode>General</c:formatCode>
                <c:ptCount val="9"/>
                <c:pt idx="0">
                  <c:v>7.0000000000000007E-2</c:v>
                </c:pt>
                <c:pt idx="1">
                  <c:v>0.09</c:v>
                </c:pt>
                <c:pt idx="2">
                  <c:v>0.1</c:v>
                </c:pt>
                <c:pt idx="3">
                  <c:v>0.11</c:v>
                </c:pt>
                <c:pt idx="4">
                  <c:v>0.14000000000000001</c:v>
                </c:pt>
                <c:pt idx="5">
                  <c:v>0.18</c:v>
                </c:pt>
                <c:pt idx="6">
                  <c:v>0.19</c:v>
                </c:pt>
                <c:pt idx="7">
                  <c:v>0.21</c:v>
                </c:pt>
                <c:pt idx="8">
                  <c:v>0.24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195B-40B1-94C1-2B11A619FC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3961160"/>
        <c:axId val="433961552"/>
      </c:scatterChart>
      <c:valAx>
        <c:axId val="433961160"/>
        <c:scaling>
          <c:orientation val="minMax"/>
          <c:max val="7000"/>
          <c:min val="3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61552"/>
        <c:crosses val="autoZero"/>
        <c:crossBetween val="midCat"/>
        <c:majorUnit val="1000"/>
      </c:valAx>
      <c:valAx>
        <c:axId val="433961552"/>
        <c:scaling>
          <c:orientation val="minMax"/>
          <c:max val="0.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611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187989556135771"/>
          <c:y val="0.23703789437895825"/>
          <c:w val="0.76501305483028725"/>
          <c:h val="0.55926128205035464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NW'!$K$103:$K$111</c:f>
              <c:numCache>
                <c:formatCode>General</c:formatCode>
                <c:ptCount val="9"/>
                <c:pt idx="0">
                  <c:v>3000</c:v>
                </c:pt>
                <c:pt idx="1">
                  <c:v>3500</c:v>
                </c:pt>
                <c:pt idx="2">
                  <c:v>4000</c:v>
                </c:pt>
                <c:pt idx="3">
                  <c:v>4500</c:v>
                </c:pt>
                <c:pt idx="4">
                  <c:v>5000</c:v>
                </c:pt>
                <c:pt idx="5">
                  <c:v>5500</c:v>
                </c:pt>
                <c:pt idx="6">
                  <c:v>6000</c:v>
                </c:pt>
                <c:pt idx="7">
                  <c:v>6500</c:v>
                </c:pt>
                <c:pt idx="8">
                  <c:v>7000</c:v>
                </c:pt>
              </c:numCache>
            </c:numRef>
          </c:xVal>
          <c:yVal>
            <c:numRef>
              <c:f>'Daten NW'!$L$103:$L$111</c:f>
              <c:numCache>
                <c:formatCode>General</c:formatCode>
                <c:ptCount val="9"/>
                <c:pt idx="0">
                  <c:v>0.04</c:v>
                </c:pt>
                <c:pt idx="1">
                  <c:v>0.04</c:v>
                </c:pt>
                <c:pt idx="2">
                  <c:v>0.05</c:v>
                </c:pt>
                <c:pt idx="3">
                  <c:v>0.06</c:v>
                </c:pt>
                <c:pt idx="4">
                  <c:v>7.0000000000000007E-2</c:v>
                </c:pt>
                <c:pt idx="5">
                  <c:v>0.12</c:v>
                </c:pt>
                <c:pt idx="6">
                  <c:v>0.14000000000000001</c:v>
                </c:pt>
                <c:pt idx="7">
                  <c:v>0.16</c:v>
                </c:pt>
                <c:pt idx="8">
                  <c:v>0.18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FC54-46FC-973E-3AB1E5A782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3962728"/>
        <c:axId val="433963512"/>
      </c:scatterChart>
      <c:valAx>
        <c:axId val="433962728"/>
        <c:scaling>
          <c:orientation val="minMax"/>
          <c:max val="7000"/>
          <c:min val="3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63512"/>
        <c:crosses val="autoZero"/>
        <c:crossBetween val="midCat"/>
        <c:majorUnit val="1000"/>
      </c:valAx>
      <c:valAx>
        <c:axId val="433963512"/>
        <c:scaling>
          <c:orientation val="minMax"/>
          <c:max val="0.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627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204346239568211"/>
          <c:y val="0.23791821561338289"/>
          <c:w val="0.75269014798110923"/>
          <c:h val="0.56505576208178443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NW'!$M$103:$M$111</c:f>
              <c:numCache>
                <c:formatCode>General</c:formatCode>
                <c:ptCount val="9"/>
                <c:pt idx="0">
                  <c:v>3000</c:v>
                </c:pt>
                <c:pt idx="1">
                  <c:v>3500</c:v>
                </c:pt>
                <c:pt idx="2">
                  <c:v>4000</c:v>
                </c:pt>
                <c:pt idx="3">
                  <c:v>4500</c:v>
                </c:pt>
                <c:pt idx="4">
                  <c:v>5000</c:v>
                </c:pt>
                <c:pt idx="5">
                  <c:v>5500</c:v>
                </c:pt>
                <c:pt idx="6">
                  <c:v>6000</c:v>
                </c:pt>
                <c:pt idx="7">
                  <c:v>6500</c:v>
                </c:pt>
                <c:pt idx="8">
                  <c:v>7000</c:v>
                </c:pt>
              </c:numCache>
            </c:numRef>
          </c:xVal>
          <c:yVal>
            <c:numRef>
              <c:f>'Daten NW'!$N$103:$N$111</c:f>
              <c:numCache>
                <c:formatCode>General</c:formatCode>
                <c:ptCount val="9"/>
                <c:pt idx="0">
                  <c:v>0.04</c:v>
                </c:pt>
                <c:pt idx="1">
                  <c:v>0.05</c:v>
                </c:pt>
                <c:pt idx="2">
                  <c:v>0.06</c:v>
                </c:pt>
                <c:pt idx="3">
                  <c:v>0.09</c:v>
                </c:pt>
                <c:pt idx="4">
                  <c:v>0.09</c:v>
                </c:pt>
                <c:pt idx="5">
                  <c:v>0.11</c:v>
                </c:pt>
                <c:pt idx="6">
                  <c:v>0.13</c:v>
                </c:pt>
                <c:pt idx="7">
                  <c:v>0.14000000000000001</c:v>
                </c:pt>
                <c:pt idx="8">
                  <c:v>0.16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0DA7-4CCF-ACEB-A3A7F1DCF3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3956064"/>
        <c:axId val="433963904"/>
      </c:scatterChart>
      <c:valAx>
        <c:axId val="433956064"/>
        <c:scaling>
          <c:orientation val="minMax"/>
          <c:max val="7000"/>
          <c:min val="3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63904"/>
        <c:crosses val="autoZero"/>
        <c:crossBetween val="midCat"/>
        <c:majorUnit val="1000"/>
      </c:valAx>
      <c:valAx>
        <c:axId val="433963904"/>
        <c:scaling>
          <c:orientation val="minMax"/>
          <c:max val="0.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560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803108808290156"/>
          <c:y val="0.23791821561338289"/>
          <c:w val="0.76943005181347146"/>
          <c:h val="0.58364312267657992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NW'!$O$103:$O$111</c:f>
              <c:numCache>
                <c:formatCode>General</c:formatCode>
                <c:ptCount val="9"/>
                <c:pt idx="0">
                  <c:v>3000</c:v>
                </c:pt>
                <c:pt idx="1">
                  <c:v>3500</c:v>
                </c:pt>
                <c:pt idx="2">
                  <c:v>4000</c:v>
                </c:pt>
                <c:pt idx="3">
                  <c:v>4500</c:v>
                </c:pt>
                <c:pt idx="4">
                  <c:v>5000</c:v>
                </c:pt>
                <c:pt idx="5">
                  <c:v>5500</c:v>
                </c:pt>
                <c:pt idx="6">
                  <c:v>6000</c:v>
                </c:pt>
                <c:pt idx="7">
                  <c:v>6500</c:v>
                </c:pt>
                <c:pt idx="8">
                  <c:v>7000</c:v>
                </c:pt>
              </c:numCache>
            </c:numRef>
          </c:xVal>
          <c:yVal>
            <c:numRef>
              <c:f>'Daten NW'!$P$103:$P$111</c:f>
              <c:numCache>
                <c:formatCode>General</c:formatCode>
                <c:ptCount val="9"/>
                <c:pt idx="0">
                  <c:v>0.04</c:v>
                </c:pt>
                <c:pt idx="1">
                  <c:v>0.05</c:v>
                </c:pt>
                <c:pt idx="2">
                  <c:v>0.06</c:v>
                </c:pt>
                <c:pt idx="3">
                  <c:v>7.0000000000000007E-2</c:v>
                </c:pt>
                <c:pt idx="4">
                  <c:v>0.09</c:v>
                </c:pt>
                <c:pt idx="5">
                  <c:v>0.1</c:v>
                </c:pt>
                <c:pt idx="6">
                  <c:v>0.11</c:v>
                </c:pt>
                <c:pt idx="7">
                  <c:v>0.14000000000000001</c:v>
                </c:pt>
                <c:pt idx="8">
                  <c:v>0.15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F9F7-4F01-AEB3-85DFF3D99A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3966648"/>
        <c:axId val="433965864"/>
      </c:scatterChart>
      <c:valAx>
        <c:axId val="433966648"/>
        <c:scaling>
          <c:orientation val="minMax"/>
          <c:max val="7000"/>
          <c:min val="3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65864"/>
        <c:crosses val="autoZero"/>
        <c:crossBetween val="midCat"/>
        <c:majorUnit val="1000"/>
      </c:valAx>
      <c:valAx>
        <c:axId val="433965864"/>
        <c:scaling>
          <c:orientation val="minMax"/>
          <c:max val="0.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666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66579634464752"/>
          <c:y val="0.23137343510047143"/>
          <c:w val="0.77806788511749347"/>
          <c:h val="0.545100126762127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NW'!$Q$103:$Q$112</c:f>
              <c:numCache>
                <c:formatCode>General</c:formatCode>
                <c:ptCount val="10"/>
                <c:pt idx="0">
                  <c:v>3000</c:v>
                </c:pt>
                <c:pt idx="1">
                  <c:v>3500</c:v>
                </c:pt>
                <c:pt idx="2">
                  <c:v>4000</c:v>
                </c:pt>
                <c:pt idx="3">
                  <c:v>4500</c:v>
                </c:pt>
                <c:pt idx="4">
                  <c:v>5000</c:v>
                </c:pt>
                <c:pt idx="5">
                  <c:v>5500</c:v>
                </c:pt>
                <c:pt idx="6">
                  <c:v>6000</c:v>
                </c:pt>
                <c:pt idx="7">
                  <c:v>6500</c:v>
                </c:pt>
                <c:pt idx="8">
                  <c:v>7000</c:v>
                </c:pt>
                <c:pt idx="9">
                  <c:v>7500</c:v>
                </c:pt>
              </c:numCache>
            </c:numRef>
          </c:xVal>
          <c:yVal>
            <c:numRef>
              <c:f>'Daten NW'!$R$103:$R$112</c:f>
              <c:numCache>
                <c:formatCode>General</c:formatCode>
                <c:ptCount val="10"/>
                <c:pt idx="0">
                  <c:v>0.02</c:v>
                </c:pt>
                <c:pt idx="1">
                  <c:v>0.03</c:v>
                </c:pt>
                <c:pt idx="2">
                  <c:v>0.05</c:v>
                </c:pt>
                <c:pt idx="3">
                  <c:v>0.06</c:v>
                </c:pt>
                <c:pt idx="4">
                  <c:v>0.09</c:v>
                </c:pt>
                <c:pt idx="5">
                  <c:v>0.12</c:v>
                </c:pt>
                <c:pt idx="6">
                  <c:v>0.14000000000000001</c:v>
                </c:pt>
                <c:pt idx="7">
                  <c:v>0.16</c:v>
                </c:pt>
                <c:pt idx="8">
                  <c:v>0.19</c:v>
                </c:pt>
                <c:pt idx="9">
                  <c:v>0.23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662D-423E-88A2-5F1FDCEF21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3956456"/>
        <c:axId val="434859312"/>
      </c:scatterChart>
      <c:valAx>
        <c:axId val="433956456"/>
        <c:scaling>
          <c:orientation val="minMax"/>
          <c:max val="7000"/>
          <c:min val="30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4859312"/>
        <c:crosses val="autoZero"/>
        <c:crossBetween val="midCat"/>
        <c:majorUnit val="1000"/>
      </c:valAx>
      <c:valAx>
        <c:axId val="434859312"/>
        <c:scaling>
          <c:orientation val="minMax"/>
          <c:max val="0.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39564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6455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25/03/2020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25/03/2020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25/03/2020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1.jpeg"/><Relationship Id="rId7" Type="http://schemas.openxmlformats.org/officeDocument/2006/relationships/chart" Target="../charts/chart4.xml"/><Relationship Id="rId12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3.xml"/><Relationship Id="rId11" Type="http://schemas.openxmlformats.org/officeDocument/2006/relationships/chart" Target="../charts/chart8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="" xmlns:a16="http://schemas.microsoft.com/office/drawing/2014/main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/>
              <a:t>		</a:t>
            </a:r>
            <a:r>
              <a:rPr lang="nl-NL" sz="3124" dirty="0">
                <a:latin typeface="Klavika Lt" panose="02000000000000000000" pitchFamily="50" charset="0"/>
              </a:rPr>
              <a:t>NW32 1 ¼”</a:t>
            </a:r>
            <a:endParaRPr lang="nl-NL" sz="1562" dirty="0">
              <a:latin typeface="Klavika Lt" panose="02000000000000000000" pitchFamily="50" charset="0"/>
            </a:endParaRPr>
          </a:p>
        </p:txBody>
      </p:sp>
      <p:sp>
        <p:nvSpPr>
          <p:cNvPr id="6" name="Rechthoek 5">
            <a:extLst>
              <a:ext uri="{FF2B5EF4-FFF2-40B4-BE49-F238E27FC236}">
                <a16:creationId xmlns="" xmlns:a16="http://schemas.microsoft.com/office/drawing/2014/main" id="{81115868-34EE-7E46-9426-192C737AFE4D}"/>
              </a:ext>
            </a:extLst>
          </p:cNvPr>
          <p:cNvSpPr/>
          <p:nvPr/>
        </p:nvSpPr>
        <p:spPr>
          <a:xfrm>
            <a:off x="749930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4" name="Rechthoek 13">
            <a:extLst>
              <a:ext uri="{FF2B5EF4-FFF2-40B4-BE49-F238E27FC236}">
                <a16:creationId xmlns="" xmlns:a16="http://schemas.microsoft.com/office/drawing/2014/main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5" name="Rechthoek 14">
            <a:extLst>
              <a:ext uri="{FF2B5EF4-FFF2-40B4-BE49-F238E27FC236}">
                <a16:creationId xmlns="" xmlns:a16="http://schemas.microsoft.com/office/drawing/2014/main" id="{34EE8F4A-6BE1-1249-8671-167D2D42A9F3}"/>
              </a:ext>
            </a:extLst>
          </p:cNvPr>
          <p:cNvSpPr/>
          <p:nvPr/>
        </p:nvSpPr>
        <p:spPr>
          <a:xfrm>
            <a:off x="747427" y="403814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6" name="Rechthoek 15">
            <a:extLst>
              <a:ext uri="{FF2B5EF4-FFF2-40B4-BE49-F238E27FC236}">
                <a16:creationId xmlns="" xmlns:a16="http://schemas.microsoft.com/office/drawing/2014/main" id="{F25FFA90-4175-354E-A426-C5298132EBD6}"/>
              </a:ext>
            </a:extLst>
          </p:cNvPr>
          <p:cNvSpPr/>
          <p:nvPr/>
        </p:nvSpPr>
        <p:spPr>
          <a:xfrm>
            <a:off x="3842454" y="402750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7" name="Rechthoek 16">
            <a:extLst>
              <a:ext uri="{FF2B5EF4-FFF2-40B4-BE49-F238E27FC236}">
                <a16:creationId xmlns="" xmlns:a16="http://schemas.microsoft.com/office/drawing/2014/main" id="{27A97A75-87F9-5842-ADB1-199AB98BE305}"/>
              </a:ext>
            </a:extLst>
          </p:cNvPr>
          <p:cNvSpPr/>
          <p:nvPr/>
        </p:nvSpPr>
        <p:spPr>
          <a:xfrm>
            <a:off x="749930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8" name="Rechthoek 17">
            <a:extLst>
              <a:ext uri="{FF2B5EF4-FFF2-40B4-BE49-F238E27FC236}">
                <a16:creationId xmlns="" xmlns:a16="http://schemas.microsoft.com/office/drawing/2014/main" id="{CF758FA5-8E03-1D4A-B41E-0736F452DBBD}"/>
              </a:ext>
            </a:extLst>
          </p:cNvPr>
          <p:cNvSpPr/>
          <p:nvPr/>
        </p:nvSpPr>
        <p:spPr>
          <a:xfrm>
            <a:off x="3842454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="" xmlns:a16="http://schemas.microsoft.com/office/drawing/2014/main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7" name="Rechthoekige driehoek 26">
            <a:extLst>
              <a:ext uri="{FF2B5EF4-FFF2-40B4-BE49-F238E27FC236}">
                <a16:creationId xmlns="" xmlns:a16="http://schemas.microsoft.com/office/drawing/2014/main" id="{DD762530-CE80-3A42-8444-C93EC9E4BF9D}"/>
              </a:ext>
            </a:extLst>
          </p:cNvPr>
          <p:cNvSpPr/>
          <p:nvPr/>
        </p:nvSpPr>
        <p:spPr>
          <a:xfrm>
            <a:off x="760715" y="5139217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8" name="Rechthoekige driehoek 27">
            <a:extLst>
              <a:ext uri="{FF2B5EF4-FFF2-40B4-BE49-F238E27FC236}">
                <a16:creationId xmlns="" xmlns:a16="http://schemas.microsoft.com/office/drawing/2014/main" id="{243D51D9-CF41-F149-A717-666854CF5ACA}"/>
              </a:ext>
            </a:extLst>
          </p:cNvPr>
          <p:cNvSpPr/>
          <p:nvPr/>
        </p:nvSpPr>
        <p:spPr>
          <a:xfrm>
            <a:off x="3851591" y="513819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9" name="Rechthoekige driehoek 28">
            <a:extLst>
              <a:ext uri="{FF2B5EF4-FFF2-40B4-BE49-F238E27FC236}">
                <a16:creationId xmlns="" xmlns:a16="http://schemas.microsoft.com/office/drawing/2014/main" id="{761D1E02-34BC-2847-8F24-D16B30EDE71A}"/>
              </a:ext>
            </a:extLst>
          </p:cNvPr>
          <p:cNvSpPr/>
          <p:nvPr/>
        </p:nvSpPr>
        <p:spPr>
          <a:xfrm>
            <a:off x="749933" y="6838295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31" name="Rechthoekige driehoek 30">
            <a:extLst>
              <a:ext uri="{FF2B5EF4-FFF2-40B4-BE49-F238E27FC236}">
                <a16:creationId xmlns="" xmlns:a16="http://schemas.microsoft.com/office/drawing/2014/main" id="{688A2E3C-C229-B143-AC3F-ACA18E6FD975}"/>
              </a:ext>
            </a:extLst>
          </p:cNvPr>
          <p:cNvSpPr/>
          <p:nvPr/>
        </p:nvSpPr>
        <p:spPr>
          <a:xfrm>
            <a:off x="3842460" y="6835771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5" name="Rechthoekige driehoek 24">
            <a:extLst>
              <a:ext uri="{FF2B5EF4-FFF2-40B4-BE49-F238E27FC236}">
                <a16:creationId xmlns="" xmlns:a16="http://schemas.microsoft.com/office/drawing/2014/main" id="{6E66F445-DC8B-6B4E-AA3E-2D8161BC2AC8}"/>
              </a:ext>
            </a:extLst>
          </p:cNvPr>
          <p:cNvSpPr/>
          <p:nvPr/>
        </p:nvSpPr>
        <p:spPr>
          <a:xfrm>
            <a:off x="759007" y="342881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="" xmlns:a16="http://schemas.microsoft.com/office/drawing/2014/main" id="{78168E8F-B2E0-3A42-9A1D-71394A4BDB8D}"/>
              </a:ext>
            </a:extLst>
          </p:cNvPr>
          <p:cNvSpPr txBox="1"/>
          <p:nvPr/>
        </p:nvSpPr>
        <p:spPr>
          <a:xfrm>
            <a:off x="585551" y="1677948"/>
            <a:ext cx="6318049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30" name="Rechthoek 29">
            <a:extLst>
              <a:ext uri="{FF2B5EF4-FFF2-40B4-BE49-F238E27FC236}">
                <a16:creationId xmlns="" xmlns:a16="http://schemas.microsoft.com/office/drawing/2014/main" id="{91F8081D-9BE0-FC41-A3D1-416029BC31D8}"/>
              </a:ext>
            </a:extLst>
          </p:cNvPr>
          <p:cNvSpPr/>
          <p:nvPr/>
        </p:nvSpPr>
        <p:spPr>
          <a:xfrm>
            <a:off x="749930" y="743536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2" name="Rechthoek 31">
            <a:extLst>
              <a:ext uri="{FF2B5EF4-FFF2-40B4-BE49-F238E27FC236}">
                <a16:creationId xmlns="" xmlns:a16="http://schemas.microsoft.com/office/drawing/2014/main" id="{E9F3CE32-CC2A-6D4D-ABF9-1212279DB6EC}"/>
              </a:ext>
            </a:extLst>
          </p:cNvPr>
          <p:cNvSpPr/>
          <p:nvPr/>
        </p:nvSpPr>
        <p:spPr>
          <a:xfrm>
            <a:off x="3842454" y="743536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33" name="Rechthoekige driehoek 32">
            <a:extLst>
              <a:ext uri="{FF2B5EF4-FFF2-40B4-BE49-F238E27FC236}">
                <a16:creationId xmlns="" xmlns:a16="http://schemas.microsoft.com/office/drawing/2014/main" id="{A40F0482-3EA9-4046-824C-1E97300AE843}"/>
              </a:ext>
            </a:extLst>
          </p:cNvPr>
          <p:cNvSpPr/>
          <p:nvPr/>
        </p:nvSpPr>
        <p:spPr>
          <a:xfrm>
            <a:off x="760372" y="8536990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35" name="Rechthoekige driehoek 34">
            <a:extLst>
              <a:ext uri="{FF2B5EF4-FFF2-40B4-BE49-F238E27FC236}">
                <a16:creationId xmlns="" xmlns:a16="http://schemas.microsoft.com/office/drawing/2014/main" id="{0DADFB5A-1AFD-104A-B5B8-CD63E226FFAB}"/>
              </a:ext>
            </a:extLst>
          </p:cNvPr>
          <p:cNvSpPr/>
          <p:nvPr/>
        </p:nvSpPr>
        <p:spPr>
          <a:xfrm>
            <a:off x="3842460" y="8537916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28771" y="3686996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1µm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809393" y="3683339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5µm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3136" y="5398001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10µm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85283" y="538543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25µm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9326" y="708657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50µm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781917" y="7109575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100µm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4074" y="8813159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150µm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782158" y="8800060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300µm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4" name="TextBox 53"/>
          <p:cNvSpPr txBox="1"/>
          <p:nvPr/>
        </p:nvSpPr>
        <p:spPr>
          <a:xfrm rot="16200000">
            <a:off x="3432587" y="4442449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38946" y="538678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3428886" y="6138415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35246" y="7082747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8" name="TextBox 57"/>
          <p:cNvSpPr txBox="1"/>
          <p:nvPr/>
        </p:nvSpPr>
        <p:spPr>
          <a:xfrm rot="16200000">
            <a:off x="3436748" y="784524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043108" y="8789578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0" name="TextBox 59"/>
          <p:cNvSpPr txBox="1"/>
          <p:nvPr/>
        </p:nvSpPr>
        <p:spPr>
          <a:xfrm rot="16200000">
            <a:off x="338383" y="2737231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944743" y="3681569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2" name="TextBox 61"/>
          <p:cNvSpPr txBox="1"/>
          <p:nvPr/>
        </p:nvSpPr>
        <p:spPr>
          <a:xfrm rot="16200000">
            <a:off x="339100" y="444172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45460" y="538606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35399" y="613769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941759" y="708203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6" name="TextBox 65"/>
          <p:cNvSpPr txBox="1"/>
          <p:nvPr/>
        </p:nvSpPr>
        <p:spPr>
          <a:xfrm rot="16200000">
            <a:off x="343261" y="784452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949620" y="8788862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graphicFrame>
        <p:nvGraphicFramePr>
          <p:cNvPr id="47" name="Chart 4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4992379"/>
              </p:ext>
            </p:extLst>
          </p:nvPr>
        </p:nvGraphicFramePr>
        <p:xfrm>
          <a:off x="1035010" y="2022741"/>
          <a:ext cx="2685433" cy="1936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8" name="Chart 4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1978763"/>
              </p:ext>
            </p:extLst>
          </p:nvPr>
        </p:nvGraphicFramePr>
        <p:xfrm>
          <a:off x="4186847" y="1982962"/>
          <a:ext cx="2642154" cy="1936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9" name="Chart 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8277003"/>
              </p:ext>
            </p:extLst>
          </p:nvPr>
        </p:nvGraphicFramePr>
        <p:xfrm>
          <a:off x="1007341" y="3677512"/>
          <a:ext cx="2728825" cy="1936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50" name="Chart 4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5165516"/>
              </p:ext>
            </p:extLst>
          </p:nvPr>
        </p:nvGraphicFramePr>
        <p:xfrm>
          <a:off x="4095394" y="3666805"/>
          <a:ext cx="2720511" cy="1936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1" name="Chart 5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4540607"/>
              </p:ext>
            </p:extLst>
          </p:nvPr>
        </p:nvGraphicFramePr>
        <p:xfrm>
          <a:off x="904390" y="5380800"/>
          <a:ext cx="2835084" cy="1975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52" name="Chart 5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6183229"/>
              </p:ext>
            </p:extLst>
          </p:nvPr>
        </p:nvGraphicFramePr>
        <p:xfrm>
          <a:off x="4027273" y="5384769"/>
          <a:ext cx="2804243" cy="1905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68" name="Chart 6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9440483"/>
              </p:ext>
            </p:extLst>
          </p:nvPr>
        </p:nvGraphicFramePr>
        <p:xfrm>
          <a:off x="1010447" y="7110362"/>
          <a:ext cx="2708594" cy="1843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69" name="Chart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4775649"/>
              </p:ext>
            </p:extLst>
          </p:nvPr>
        </p:nvGraphicFramePr>
        <p:xfrm>
          <a:off x="3934848" y="7091617"/>
          <a:ext cx="2870581" cy="1967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pic>
        <p:nvPicPr>
          <p:cNvPr id="70" name="Image 6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72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71" name="ZoneTexte 70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0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5574</TotalTime>
  <Words>110</Words>
  <Application>Microsoft Office PowerPoint</Application>
  <PresentationFormat>Personnalisé</PresentationFormat>
  <Paragraphs>32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292</cp:revision>
  <cp:lastPrinted>2020-01-07T11:18:14Z</cp:lastPrinted>
  <dcterms:created xsi:type="dcterms:W3CDTF">2017-10-18T16:41:41Z</dcterms:created>
  <dcterms:modified xsi:type="dcterms:W3CDTF">2020-03-25T14:23:45Z</dcterms:modified>
</cp:coreProperties>
</file>