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3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SI'!$A$4:$A$9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SI'!$B$4:$B$9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0.19</c:v>
                </c:pt>
                <c:pt idx="2">
                  <c:v>0.34</c:v>
                </c:pt>
                <c:pt idx="3">
                  <c:v>0.49</c:v>
                </c:pt>
                <c:pt idx="4">
                  <c:v>0.66</c:v>
                </c:pt>
                <c:pt idx="5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91E-4E4B-B31C-E2E8F152A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798848"/>
        <c:axId val="312803160"/>
      </c:scatterChart>
      <c:valAx>
        <c:axId val="312798848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3160"/>
        <c:crosses val="autoZero"/>
        <c:crossBetween val="midCat"/>
        <c:majorUnit val="1500"/>
      </c:valAx>
      <c:valAx>
        <c:axId val="312803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79884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SI'!$C$4:$C$9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SI'!$D$4:$D$9</c:f>
              <c:numCache>
                <c:formatCode>0.00</c:formatCode>
                <c:ptCount val="6"/>
                <c:pt idx="0" formatCode="General">
                  <c:v>0.14000000000000001</c:v>
                </c:pt>
                <c:pt idx="1">
                  <c:v>0.19</c:v>
                </c:pt>
                <c:pt idx="2">
                  <c:v>0.28000000000000003</c:v>
                </c:pt>
                <c:pt idx="3">
                  <c:v>0.44</c:v>
                </c:pt>
                <c:pt idx="4">
                  <c:v>0.6</c:v>
                </c:pt>
                <c:pt idx="5">
                  <c:v>0.85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93B-4AAA-8B75-64CA46A36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800808"/>
        <c:axId val="312797280"/>
      </c:scatterChart>
      <c:valAx>
        <c:axId val="312800808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797280"/>
        <c:crosses val="autoZero"/>
        <c:crossBetween val="midCat"/>
        <c:majorUnit val="1500"/>
      </c:valAx>
      <c:valAx>
        <c:axId val="31279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080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SI'!$E$4:$E$9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SI'!$F$4:$F$9</c:f>
              <c:numCache>
                <c:formatCode>0.00</c:formatCode>
                <c:ptCount val="6"/>
                <c:pt idx="0" formatCode="General">
                  <c:v>0.14000000000000001</c:v>
                </c:pt>
                <c:pt idx="1">
                  <c:v>0.19</c:v>
                </c:pt>
                <c:pt idx="2">
                  <c:v>0.26</c:v>
                </c:pt>
                <c:pt idx="3">
                  <c:v>0.4</c:v>
                </c:pt>
                <c:pt idx="4">
                  <c:v>0.56999999999999995</c:v>
                </c:pt>
                <c:pt idx="5">
                  <c:v>0.8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6F8-4D99-B727-9645B287F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803944"/>
        <c:axId val="312801200"/>
      </c:scatterChart>
      <c:valAx>
        <c:axId val="312803944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1200"/>
        <c:crosses val="autoZero"/>
        <c:crossBetween val="midCat"/>
        <c:majorUnit val="1500"/>
      </c:valAx>
      <c:valAx>
        <c:axId val="31280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394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SI'!$G$4:$G$9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SI'!$H$4:$H$9</c:f>
              <c:numCache>
                <c:formatCode>0.00</c:formatCode>
                <c:ptCount val="6"/>
                <c:pt idx="0" formatCode="General">
                  <c:v>0.14000000000000001</c:v>
                </c:pt>
                <c:pt idx="1">
                  <c:v>0.17</c:v>
                </c:pt>
                <c:pt idx="2">
                  <c:v>0.22</c:v>
                </c:pt>
                <c:pt idx="3">
                  <c:v>0.35</c:v>
                </c:pt>
                <c:pt idx="4">
                  <c:v>0.52</c:v>
                </c:pt>
                <c:pt idx="5">
                  <c:v>0.7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5AF-42DC-9327-AB5A0D9B39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796888"/>
        <c:axId val="312797672"/>
      </c:scatterChart>
      <c:valAx>
        <c:axId val="312796888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797672"/>
        <c:crosses val="autoZero"/>
        <c:crossBetween val="midCat"/>
        <c:majorUnit val="1500"/>
      </c:valAx>
      <c:valAx>
        <c:axId val="312797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79688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SI'!$I$4:$I$9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SI'!$J$4:$J$9</c:f>
              <c:numCache>
                <c:formatCode>0.00</c:formatCode>
                <c:ptCount val="6"/>
                <c:pt idx="0" formatCode="General">
                  <c:v>0.14000000000000001</c:v>
                </c:pt>
                <c:pt idx="1">
                  <c:v>0.16</c:v>
                </c:pt>
                <c:pt idx="2">
                  <c:v>0.22</c:v>
                </c:pt>
                <c:pt idx="3">
                  <c:v>0.33</c:v>
                </c:pt>
                <c:pt idx="4">
                  <c:v>0.5</c:v>
                </c:pt>
                <c:pt idx="5">
                  <c:v>0.68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9EF-47CE-B366-8A30D8C0D2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801592"/>
        <c:axId val="312799240"/>
      </c:scatterChart>
      <c:valAx>
        <c:axId val="312801592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799240"/>
        <c:crosses val="autoZero"/>
        <c:crossBetween val="midCat"/>
        <c:majorUnit val="1500"/>
      </c:valAx>
      <c:valAx>
        <c:axId val="312799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159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757378097342655"/>
          <c:y val="0.22491395345111115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SI'!$K$4:$K$9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SI'!$L$4:$L$9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0.16</c:v>
                </c:pt>
                <c:pt idx="2">
                  <c:v>0.21</c:v>
                </c:pt>
                <c:pt idx="3">
                  <c:v>0.33</c:v>
                </c:pt>
                <c:pt idx="4">
                  <c:v>0.5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C9D-478E-93B4-5A7F2FB907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802376"/>
        <c:axId val="312800024"/>
      </c:scatterChart>
      <c:valAx>
        <c:axId val="312802376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0024"/>
        <c:crosses val="autoZero"/>
        <c:crossBetween val="midCat"/>
        <c:majorUnit val="1500"/>
      </c:valAx>
      <c:valAx>
        <c:axId val="312800024"/>
        <c:scaling>
          <c:orientation val="minMax"/>
          <c:max val="0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237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SI'!$M$4:$M$9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SI'!$N$4:$N$9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0.16</c:v>
                </c:pt>
                <c:pt idx="2">
                  <c:v>0.2</c:v>
                </c:pt>
                <c:pt idx="3">
                  <c:v>0.32</c:v>
                </c:pt>
                <c:pt idx="4">
                  <c:v>0.5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FB4-4E59-B436-FD54B2A6CB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800416"/>
        <c:axId val="312801984"/>
      </c:scatterChart>
      <c:valAx>
        <c:axId val="312800416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1984"/>
        <c:crosses val="autoZero"/>
        <c:crossBetween val="midCat"/>
        <c:majorUnit val="1500"/>
      </c:valAx>
      <c:valAx>
        <c:axId val="312801984"/>
        <c:scaling>
          <c:orientation val="minMax"/>
          <c:max val="0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80041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SI'!$O$4:$O$9</c:f>
              <c:numCache>
                <c:formatCode>General</c:formatCode>
                <c:ptCount val="6"/>
                <c:pt idx="0">
                  <c:v>4500</c:v>
                </c:pt>
                <c:pt idx="1">
                  <c:v>6000</c:v>
                </c:pt>
                <c:pt idx="2">
                  <c:v>7500</c:v>
                </c:pt>
                <c:pt idx="3">
                  <c:v>9000</c:v>
                </c:pt>
                <c:pt idx="4">
                  <c:v>10500</c:v>
                </c:pt>
                <c:pt idx="5">
                  <c:v>12000</c:v>
                </c:pt>
              </c:numCache>
            </c:numRef>
          </c:xVal>
          <c:yVal>
            <c:numRef>
              <c:f>'Daten SL &amp; SI'!$P$4:$P$9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0.16</c:v>
                </c:pt>
                <c:pt idx="2">
                  <c:v>0.2</c:v>
                </c:pt>
                <c:pt idx="3">
                  <c:v>0.32</c:v>
                </c:pt>
                <c:pt idx="4">
                  <c:v>0.5</c:v>
                </c:pt>
                <c:pt idx="5">
                  <c:v>0.67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0F4-4A9F-B7C2-274B765BEA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980480"/>
        <c:axId val="312985576"/>
      </c:scatterChart>
      <c:valAx>
        <c:axId val="312980480"/>
        <c:scaling>
          <c:orientation val="minMax"/>
          <c:max val="12000"/>
          <c:min val="4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985576"/>
        <c:crosses val="autoZero"/>
        <c:crossBetween val="midCat"/>
        <c:majorUnit val="1500"/>
      </c:valAx>
      <c:valAx>
        <c:axId val="312985576"/>
        <c:scaling>
          <c:orientation val="minMax"/>
          <c:max val="0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298048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639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636C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NW280 1”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xmlns="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xmlns="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xmlns="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xmlns="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:a16="http://schemas.microsoft.com/office/drawing/2014/main" xmlns="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:a16="http://schemas.microsoft.com/office/drawing/2014/main" xmlns="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:a16="http://schemas.microsoft.com/office/drawing/2014/main" xmlns="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:a16="http://schemas.microsoft.com/office/drawing/2014/main" xmlns="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604556" y="1677948"/>
            <a:ext cx="6299044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:a16="http://schemas.microsoft.com/office/drawing/2014/main" xmlns="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:a16="http://schemas.microsoft.com/office/drawing/2014/main" xmlns="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179324"/>
              </p:ext>
            </p:extLst>
          </p:nvPr>
        </p:nvGraphicFramePr>
        <p:xfrm>
          <a:off x="938979" y="1997635"/>
          <a:ext cx="2797418" cy="1896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117716"/>
              </p:ext>
            </p:extLst>
          </p:nvPr>
        </p:nvGraphicFramePr>
        <p:xfrm>
          <a:off x="4183120" y="2004414"/>
          <a:ext cx="2608812" cy="1970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Diagram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571483"/>
              </p:ext>
            </p:extLst>
          </p:nvPr>
        </p:nvGraphicFramePr>
        <p:xfrm>
          <a:off x="1073730" y="3662272"/>
          <a:ext cx="2642847" cy="2067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779815"/>
              </p:ext>
            </p:extLst>
          </p:nvPr>
        </p:nvGraphicFramePr>
        <p:xfrm>
          <a:off x="4092818" y="3638115"/>
          <a:ext cx="2725166" cy="2111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067466"/>
              </p:ext>
            </p:extLst>
          </p:nvPr>
        </p:nvGraphicFramePr>
        <p:xfrm>
          <a:off x="1076755" y="5382932"/>
          <a:ext cx="2637338" cy="2024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284445"/>
              </p:ext>
            </p:extLst>
          </p:nvPr>
        </p:nvGraphicFramePr>
        <p:xfrm>
          <a:off x="4208123" y="5362555"/>
          <a:ext cx="2609919" cy="200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0822122"/>
              </p:ext>
            </p:extLst>
          </p:nvPr>
        </p:nvGraphicFramePr>
        <p:xfrm>
          <a:off x="955726" y="7143242"/>
          <a:ext cx="2759275" cy="1862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222549"/>
              </p:ext>
            </p:extLst>
          </p:nvPr>
        </p:nvGraphicFramePr>
        <p:xfrm>
          <a:off x="4175482" y="7053711"/>
          <a:ext cx="2642502" cy="2034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1" name="Image 7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0" name="ZoneTexte 69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89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2020-04-28T07:33:27Z</dcterms:modified>
</cp:coreProperties>
</file>