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11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ver-airwatec\ld1\Christine\Pressure%20Drop%20Book\Pertes%20de%20charge%20TOUT%2012.20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ver-airwatec\ld1\Christine\Pressure%20Drop%20Book\Pertes%20de%20charge%20TOUT%2012.201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506631299734748"/>
          <c:y val="0.23897058823529413"/>
          <c:w val="0.75066312997347484"/>
          <c:h val="0.5294117647058823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NW'!$A$189:$A$195</c:f>
              <c:numCache>
                <c:formatCode>General</c:formatCode>
                <c:ptCount val="7"/>
                <c:pt idx="0">
                  <c:v>1000</c:v>
                </c:pt>
                <c:pt idx="1">
                  <c:v>1500</c:v>
                </c:pt>
                <c:pt idx="2">
                  <c:v>2000</c:v>
                </c:pt>
                <c:pt idx="3">
                  <c:v>2500</c:v>
                </c:pt>
                <c:pt idx="4">
                  <c:v>3000</c:v>
                </c:pt>
                <c:pt idx="5">
                  <c:v>4000</c:v>
                </c:pt>
                <c:pt idx="6">
                  <c:v>4200</c:v>
                </c:pt>
              </c:numCache>
            </c:numRef>
          </c:xVal>
          <c:yVal>
            <c:numRef>
              <c:f>'Daten NW'!$B$189:$B$195</c:f>
              <c:numCache>
                <c:formatCode>General</c:formatCode>
                <c:ptCount val="7"/>
                <c:pt idx="0">
                  <c:v>0.22</c:v>
                </c:pt>
                <c:pt idx="1">
                  <c:v>0.28999999999999998</c:v>
                </c:pt>
                <c:pt idx="2">
                  <c:v>0.4</c:v>
                </c:pt>
                <c:pt idx="3">
                  <c:v>0.66</c:v>
                </c:pt>
                <c:pt idx="4">
                  <c:v>0.92</c:v>
                </c:pt>
                <c:pt idx="5">
                  <c:v>1.31</c:v>
                </c:pt>
                <c:pt idx="6">
                  <c:v>1.68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9A79-46F3-AE90-0FF3B05AA5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0117392"/>
        <c:axId val="430117784"/>
      </c:scatterChart>
      <c:valAx>
        <c:axId val="430117392"/>
        <c:scaling>
          <c:orientation val="minMax"/>
          <c:max val="4200"/>
          <c:min val="1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117784"/>
        <c:crosses val="autoZero"/>
        <c:crossBetween val="midCat"/>
      </c:valAx>
      <c:valAx>
        <c:axId val="430117784"/>
        <c:scaling>
          <c:orientation val="minMax"/>
          <c:max val="2.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117392"/>
        <c:crosses val="autoZero"/>
        <c:crossBetween val="midCat"/>
        <c:majorUnit val="0.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460362569141061"/>
          <c:y val="0.23809608980114541"/>
          <c:w val="0.75132469236910027"/>
          <c:h val="0.53113743109486289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NW'!$F$189:$F$194</c:f>
              <c:numCache>
                <c:formatCode>General</c:formatCode>
                <c:ptCount val="6"/>
                <c:pt idx="0">
                  <c:v>1000</c:v>
                </c:pt>
                <c:pt idx="1">
                  <c:v>2000</c:v>
                </c:pt>
                <c:pt idx="2">
                  <c:v>2500</c:v>
                </c:pt>
                <c:pt idx="3">
                  <c:v>3000</c:v>
                </c:pt>
                <c:pt idx="4">
                  <c:v>3500</c:v>
                </c:pt>
                <c:pt idx="5">
                  <c:v>4000</c:v>
                </c:pt>
              </c:numCache>
            </c:numRef>
          </c:xVal>
          <c:yVal>
            <c:numRef>
              <c:f>'Daten NW'!$G$189:$G$194</c:f>
              <c:numCache>
                <c:formatCode>General</c:formatCode>
                <c:ptCount val="6"/>
                <c:pt idx="0">
                  <c:v>0.33</c:v>
                </c:pt>
                <c:pt idx="1">
                  <c:v>0.6</c:v>
                </c:pt>
                <c:pt idx="2">
                  <c:v>0.74</c:v>
                </c:pt>
                <c:pt idx="3">
                  <c:v>1.1000000000000001</c:v>
                </c:pt>
                <c:pt idx="4">
                  <c:v>1.45</c:v>
                </c:pt>
                <c:pt idx="5">
                  <c:v>1.84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B642-49FB-BD93-C09E1CE1D0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0118176"/>
        <c:axId val="430118568"/>
      </c:scatterChart>
      <c:valAx>
        <c:axId val="430118176"/>
        <c:scaling>
          <c:orientation val="minMax"/>
          <c:max val="4200"/>
          <c:min val="1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118568"/>
        <c:crosses val="autoZero"/>
        <c:crossBetween val="midCat"/>
      </c:valAx>
      <c:valAx>
        <c:axId val="430118568"/>
        <c:scaling>
          <c:orientation val="minMax"/>
          <c:max val="2.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118176"/>
        <c:crossesAt val="1000"/>
        <c:crossBetween val="midCat"/>
        <c:majorUnit val="0.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2217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25/03/2020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25/03/2020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25/03/2020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="" xmlns:a16="http://schemas.microsoft.com/office/drawing/2014/main" id="{E37F7F22-1163-A549-854F-03BD9474AAA1}"/>
              </a:ext>
            </a:extLst>
          </p:cNvPr>
          <p:cNvSpPr/>
          <p:nvPr/>
        </p:nvSpPr>
        <p:spPr>
          <a:xfrm>
            <a:off x="2646057" y="959933"/>
            <a:ext cx="4257545" cy="51917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NW25TE </a:t>
            </a:r>
            <a:r>
              <a:rPr lang="nl-NL" sz="2430" dirty="0">
                <a:latin typeface="Klavika Lt" panose="02000000000000000000" pitchFamily="50" charset="0"/>
              </a:rPr>
              <a:t>1”- </a:t>
            </a:r>
            <a:r>
              <a:rPr lang="nl-NL" sz="3124" dirty="0">
                <a:latin typeface="Klavika Lt" panose="02000000000000000000" pitchFamily="50" charset="0"/>
              </a:rPr>
              <a:t>NW32TE</a:t>
            </a:r>
            <a:r>
              <a:rPr lang="nl-NL" sz="2430" dirty="0">
                <a:latin typeface="Klavika Lt" panose="02000000000000000000" pitchFamily="50" charset="0"/>
              </a:rPr>
              <a:t> 1 ¼”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="" xmlns:a16="http://schemas.microsoft.com/office/drawing/2014/main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="" xmlns:a16="http://schemas.microsoft.com/office/drawing/2014/main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="" xmlns:a16="http://schemas.microsoft.com/office/drawing/2014/main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="" xmlns:a16="http://schemas.microsoft.com/office/drawing/2014/main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="" xmlns:a16="http://schemas.microsoft.com/office/drawing/2014/main" id="{78168E8F-B2E0-3A42-9A1D-71394A4BDB8D}"/>
              </a:ext>
            </a:extLst>
          </p:cNvPr>
          <p:cNvSpPr txBox="1"/>
          <p:nvPr/>
        </p:nvSpPr>
        <p:spPr>
          <a:xfrm>
            <a:off x="604556" y="1677948"/>
            <a:ext cx="6299044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70" y="3686996"/>
            <a:ext cx="4507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25TE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44743" y="3681569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48" name="TextBox 60">
            <a:extLst>
              <a:ext uri="{FF2B5EF4-FFF2-40B4-BE49-F238E27FC236}">
                <a16:creationId xmlns="" xmlns:a16="http://schemas.microsoft.com/office/drawing/2014/main" id="{44A35388-64A7-9042-9396-5893EEA2391E}"/>
              </a:ext>
            </a:extLst>
          </p:cNvPr>
          <p:cNvSpPr txBox="1"/>
          <p:nvPr/>
        </p:nvSpPr>
        <p:spPr>
          <a:xfrm>
            <a:off x="2798477" y="3674851"/>
            <a:ext cx="938077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activated carbon</a:t>
            </a:r>
          </a:p>
        </p:txBody>
      </p:sp>
      <p:sp>
        <p:nvSpPr>
          <p:cNvPr id="49" name="TextBox 60">
            <a:extLst>
              <a:ext uri="{FF2B5EF4-FFF2-40B4-BE49-F238E27FC236}">
                <a16:creationId xmlns="" xmlns:a16="http://schemas.microsoft.com/office/drawing/2014/main" id="{9BE641D2-EC2D-9649-99B6-C59C0F262ED6}"/>
              </a:ext>
            </a:extLst>
          </p:cNvPr>
          <p:cNvSpPr txBox="1"/>
          <p:nvPr/>
        </p:nvSpPr>
        <p:spPr>
          <a:xfrm>
            <a:off x="5895658" y="3682284"/>
            <a:ext cx="938077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activated carbon</a:t>
            </a:r>
          </a:p>
        </p:txBody>
      </p:sp>
      <p:sp>
        <p:nvSpPr>
          <p:cNvPr id="69" name="TextBox 1">
            <a:extLst>
              <a:ext uri="{FF2B5EF4-FFF2-40B4-BE49-F238E27FC236}">
                <a16:creationId xmlns="" xmlns:a16="http://schemas.microsoft.com/office/drawing/2014/main" id="{BDAC6929-2AF9-B047-84DE-982B44403AD3}"/>
              </a:ext>
            </a:extLst>
          </p:cNvPr>
          <p:cNvSpPr txBox="1"/>
          <p:nvPr/>
        </p:nvSpPr>
        <p:spPr>
          <a:xfrm>
            <a:off x="735545" y="5381213"/>
            <a:ext cx="385042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25E</a:t>
            </a:r>
          </a:p>
        </p:txBody>
      </p:sp>
      <p:sp>
        <p:nvSpPr>
          <p:cNvPr id="71" name="TextBox 1">
            <a:extLst>
              <a:ext uri="{FF2B5EF4-FFF2-40B4-BE49-F238E27FC236}">
                <a16:creationId xmlns="" xmlns:a16="http://schemas.microsoft.com/office/drawing/2014/main" id="{68935A71-7C23-DD4A-8D9B-73CF15D4105B}"/>
              </a:ext>
            </a:extLst>
          </p:cNvPr>
          <p:cNvSpPr txBox="1"/>
          <p:nvPr/>
        </p:nvSpPr>
        <p:spPr>
          <a:xfrm>
            <a:off x="3812031" y="3680042"/>
            <a:ext cx="4507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32TE</a:t>
            </a:r>
          </a:p>
        </p:txBody>
      </p:sp>
      <p:pic>
        <p:nvPicPr>
          <p:cNvPr id="35" name="Image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38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graphicFrame>
        <p:nvGraphicFramePr>
          <p:cNvPr id="41" name="Chart 1">
            <a:extLst>
              <a:ext uri="{FF2B5EF4-FFF2-40B4-BE49-F238E27FC236}">
                <a16:creationId xmlns:lc="http://schemas.openxmlformats.org/drawingml/2006/lockedCanvas" xmlns:a16="http://schemas.microsoft.com/office/drawing/2014/main" xmlns:xdr="http://schemas.openxmlformats.org/drawingml/2006/spreadsheetDrawing" xmlns="" id="{00000000-0008-0000-0C00-00008788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608197"/>
              </p:ext>
            </p:extLst>
          </p:nvPr>
        </p:nvGraphicFramePr>
        <p:xfrm>
          <a:off x="931807" y="2116493"/>
          <a:ext cx="2549296" cy="17409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2" name="Chart 7">
            <a:extLst>
              <a:ext uri="{FF2B5EF4-FFF2-40B4-BE49-F238E27FC236}">
                <a16:creationId xmlns:lc="http://schemas.openxmlformats.org/drawingml/2006/lockedCanvas" xmlns:a16="http://schemas.microsoft.com/office/drawing/2014/main" xmlns:xdr="http://schemas.openxmlformats.org/drawingml/2006/spreadsheetDrawing" xmlns="" id="{00000000-0008-0000-0C00-00008988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5220072"/>
              </p:ext>
            </p:extLst>
          </p:nvPr>
        </p:nvGraphicFramePr>
        <p:xfrm>
          <a:off x="4148921" y="2122880"/>
          <a:ext cx="2503082" cy="1734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4" name="ZoneTexte 23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5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5574</TotalTime>
  <Words>61</Words>
  <Application>Microsoft Office PowerPoint</Application>
  <PresentationFormat>Personnalisé</PresentationFormat>
  <Paragraphs>17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292</cp:revision>
  <cp:lastPrinted>2020-01-07T11:18:14Z</cp:lastPrinted>
  <dcterms:created xsi:type="dcterms:W3CDTF">2017-10-18T16:41:41Z</dcterms:created>
  <dcterms:modified xsi:type="dcterms:W3CDTF">2020-03-25T14:19:58Z</dcterms:modified>
</cp:coreProperties>
</file>