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09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Users\jjja_home\Download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285621089570456"/>
          <c:y val="0.19685039370078741"/>
          <c:w val="0.75464502126485089"/>
          <c:h val="0.61811023622047245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NW'!$F$163:$F$171</c:f>
              <c:numCache>
                <c:formatCode>General</c:formatCode>
                <c:ptCount val="9"/>
                <c:pt idx="0">
                  <c:v>1000</c:v>
                </c:pt>
                <c:pt idx="1">
                  <c:v>1500</c:v>
                </c:pt>
                <c:pt idx="2">
                  <c:v>2000</c:v>
                </c:pt>
                <c:pt idx="3">
                  <c:v>2500</c:v>
                </c:pt>
                <c:pt idx="4">
                  <c:v>3000</c:v>
                </c:pt>
                <c:pt idx="5">
                  <c:v>3500</c:v>
                </c:pt>
                <c:pt idx="6">
                  <c:v>4000</c:v>
                </c:pt>
                <c:pt idx="7">
                  <c:v>4500</c:v>
                </c:pt>
                <c:pt idx="8">
                  <c:v>5000</c:v>
                </c:pt>
              </c:numCache>
            </c:numRef>
          </c:xVal>
          <c:yVal>
            <c:numRef>
              <c:f>'Daten NW'!$G$163:$G$171</c:f>
              <c:numCache>
                <c:formatCode>0.00</c:formatCode>
                <c:ptCount val="9"/>
                <c:pt idx="0" formatCode="General">
                  <c:v>0.03</c:v>
                </c:pt>
                <c:pt idx="1">
                  <c:v>7.0000000000000007E-2</c:v>
                </c:pt>
                <c:pt idx="2">
                  <c:v>0.12</c:v>
                </c:pt>
                <c:pt idx="3">
                  <c:v>0.2</c:v>
                </c:pt>
                <c:pt idx="4">
                  <c:v>0.24</c:v>
                </c:pt>
                <c:pt idx="5">
                  <c:v>0.28999999999999998</c:v>
                </c:pt>
                <c:pt idx="6">
                  <c:v>0.35</c:v>
                </c:pt>
                <c:pt idx="7">
                  <c:v>0.43</c:v>
                </c:pt>
                <c:pt idx="8">
                  <c:v>0.5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E8D6-6D4B-A82B-5CDB2CA6D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195968"/>
        <c:axId val="434194792"/>
      </c:scatterChart>
      <c:valAx>
        <c:axId val="434195968"/>
        <c:scaling>
          <c:orientation val="minMax"/>
          <c:max val="5000"/>
          <c:min val="1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194792"/>
        <c:crossesAt val="0"/>
        <c:crossBetween val="midCat"/>
        <c:majorUnit val="500"/>
        <c:minorUnit val="500"/>
      </c:valAx>
      <c:valAx>
        <c:axId val="434194792"/>
        <c:scaling>
          <c:orientation val="minMax"/>
          <c:max val="1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19596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47666298651229"/>
          <c:y val="0.2117753882167018"/>
          <c:w val="0.76291029824737489"/>
          <c:h val="0.6039137038961123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NW'!$N$163:$N$171</c:f>
              <c:numCache>
                <c:formatCode>General</c:formatCode>
                <c:ptCount val="9"/>
                <c:pt idx="0">
                  <c:v>1000</c:v>
                </c:pt>
                <c:pt idx="1">
                  <c:v>1500</c:v>
                </c:pt>
                <c:pt idx="2">
                  <c:v>2000</c:v>
                </c:pt>
                <c:pt idx="3">
                  <c:v>2500</c:v>
                </c:pt>
                <c:pt idx="4">
                  <c:v>3000</c:v>
                </c:pt>
                <c:pt idx="5">
                  <c:v>3500</c:v>
                </c:pt>
                <c:pt idx="6">
                  <c:v>4000</c:v>
                </c:pt>
                <c:pt idx="7">
                  <c:v>4500</c:v>
                </c:pt>
                <c:pt idx="8">
                  <c:v>5000</c:v>
                </c:pt>
              </c:numCache>
            </c:numRef>
          </c:xVal>
          <c:yVal>
            <c:numRef>
              <c:f>'Daten NW'!$O$163:$O$171</c:f>
              <c:numCache>
                <c:formatCode>0.00</c:formatCode>
                <c:ptCount val="9"/>
                <c:pt idx="0" formatCode="General">
                  <c:v>0.02</c:v>
                </c:pt>
                <c:pt idx="1">
                  <c:v>0.04</c:v>
                </c:pt>
                <c:pt idx="2">
                  <c:v>0.05</c:v>
                </c:pt>
                <c:pt idx="3">
                  <c:v>0.08</c:v>
                </c:pt>
                <c:pt idx="4">
                  <c:v>0.1</c:v>
                </c:pt>
                <c:pt idx="5">
                  <c:v>0.18</c:v>
                </c:pt>
                <c:pt idx="6">
                  <c:v>0.32</c:v>
                </c:pt>
                <c:pt idx="7">
                  <c:v>0.4</c:v>
                </c:pt>
                <c:pt idx="8">
                  <c:v>0.44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ADD7-A14A-9403-FD47A6B1D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196360"/>
        <c:axId val="434964688"/>
      </c:scatterChart>
      <c:valAx>
        <c:axId val="434196360"/>
        <c:scaling>
          <c:orientation val="minMax"/>
          <c:max val="5000"/>
          <c:min val="1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964688"/>
        <c:crossesAt val="0"/>
        <c:crossBetween val="midCat"/>
        <c:majorUnit val="500"/>
        <c:minorUnit val="500"/>
      </c:valAx>
      <c:valAx>
        <c:axId val="434964688"/>
        <c:scaling>
          <c:orientation val="minMax"/>
          <c:max val="1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19636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80363549907056"/>
          <c:y val="0.20592910764918471"/>
          <c:w val="0.749482161126241"/>
          <c:h val="0.6319101550080781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NW'!$C$163:$C$169</c:f>
              <c:numCache>
                <c:formatCode>General</c:formatCode>
                <c:ptCount val="7"/>
                <c:pt idx="0">
                  <c:v>1000</c:v>
                </c:pt>
                <c:pt idx="1">
                  <c:v>1500</c:v>
                </c:pt>
                <c:pt idx="2">
                  <c:v>2000</c:v>
                </c:pt>
                <c:pt idx="3">
                  <c:v>2500</c:v>
                </c:pt>
                <c:pt idx="4">
                  <c:v>3000</c:v>
                </c:pt>
                <c:pt idx="5">
                  <c:v>3500</c:v>
                </c:pt>
                <c:pt idx="6">
                  <c:v>4000</c:v>
                </c:pt>
              </c:numCache>
            </c:numRef>
          </c:xVal>
          <c:yVal>
            <c:numRef>
              <c:f>'Daten NW'!$D$163:$D$169</c:f>
              <c:numCache>
                <c:formatCode>0.00</c:formatCode>
                <c:ptCount val="7"/>
                <c:pt idx="0" formatCode="General">
                  <c:v>0.06</c:v>
                </c:pt>
                <c:pt idx="1">
                  <c:v>0.1</c:v>
                </c:pt>
                <c:pt idx="2">
                  <c:v>0.14000000000000001</c:v>
                </c:pt>
                <c:pt idx="3">
                  <c:v>0.2</c:v>
                </c:pt>
                <c:pt idx="4">
                  <c:v>0.28999999999999998</c:v>
                </c:pt>
                <c:pt idx="5">
                  <c:v>0.36</c:v>
                </c:pt>
                <c:pt idx="6">
                  <c:v>0.46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019-4A47-B70E-CD1954DEEF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959984"/>
        <c:axId val="434963904"/>
      </c:scatterChart>
      <c:valAx>
        <c:axId val="434959984"/>
        <c:scaling>
          <c:orientation val="minMax"/>
          <c:max val="4000"/>
          <c:min val="1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963904"/>
        <c:crossesAt val="0"/>
        <c:crossBetween val="midCat"/>
        <c:majorUnit val="500"/>
        <c:minorUnit val="500"/>
      </c:valAx>
      <c:valAx>
        <c:axId val="434963904"/>
        <c:scaling>
          <c:orientation val="minMax"/>
          <c:max val="1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959984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07646054844197"/>
          <c:y val="0.20767480997601936"/>
          <c:w val="0.78201643140241373"/>
          <c:h val="0.5846603824068509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NW'!$I$163:$I$167</c:f>
              <c:numCache>
                <c:formatCode>General</c:formatCode>
                <c:ptCount val="5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</c:numCache>
            </c:numRef>
          </c:xVal>
          <c:yVal>
            <c:numRef>
              <c:f>'Daten NW'!$J$163:$J$167</c:f>
              <c:numCache>
                <c:formatCode>General</c:formatCode>
                <c:ptCount val="5"/>
                <c:pt idx="0">
                  <c:v>0.3</c:v>
                </c:pt>
                <c:pt idx="1">
                  <c:v>0.42</c:v>
                </c:pt>
                <c:pt idx="2">
                  <c:v>0.56999999999999995</c:v>
                </c:pt>
                <c:pt idx="3">
                  <c:v>0.74</c:v>
                </c:pt>
                <c:pt idx="4">
                  <c:v>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0902-764D-9DC3-6144A5733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965472"/>
        <c:axId val="434961944"/>
      </c:scatterChart>
      <c:valAx>
        <c:axId val="434965472"/>
        <c:scaling>
          <c:orientation val="minMax"/>
          <c:max val="2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961944"/>
        <c:crossesAt val="0"/>
        <c:crossBetween val="midCat"/>
        <c:majorUnit val="500"/>
        <c:minorUnit val="500"/>
      </c:valAx>
      <c:valAx>
        <c:axId val="434961944"/>
        <c:scaling>
          <c:orientation val="minMax"/>
          <c:max val="1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965472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07793147041416"/>
          <c:y val="0.2017388274155979"/>
          <c:w val="0.75620695988964259"/>
          <c:h val="0.61818743139958099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NW'!$K$163:$K$169</c:f>
              <c:numCache>
                <c:formatCode>General</c:formatCode>
                <c:ptCount val="7"/>
                <c:pt idx="0">
                  <c:v>1000</c:v>
                </c:pt>
                <c:pt idx="1">
                  <c:v>1500</c:v>
                </c:pt>
                <c:pt idx="2">
                  <c:v>2000</c:v>
                </c:pt>
                <c:pt idx="3">
                  <c:v>2500</c:v>
                </c:pt>
                <c:pt idx="4">
                  <c:v>3000</c:v>
                </c:pt>
                <c:pt idx="5">
                  <c:v>3500</c:v>
                </c:pt>
                <c:pt idx="6">
                  <c:v>4000</c:v>
                </c:pt>
              </c:numCache>
            </c:numRef>
          </c:xVal>
          <c:yVal>
            <c:numRef>
              <c:f>'Daten NW'!$L$163:$L$169</c:f>
              <c:numCache>
                <c:formatCode>0.00</c:formatCode>
                <c:ptCount val="7"/>
                <c:pt idx="0" formatCode="General">
                  <c:v>0.05</c:v>
                </c:pt>
                <c:pt idx="1">
                  <c:v>0.08</c:v>
                </c:pt>
                <c:pt idx="2">
                  <c:v>0.1</c:v>
                </c:pt>
                <c:pt idx="3">
                  <c:v>0.16</c:v>
                </c:pt>
                <c:pt idx="4">
                  <c:v>0.25</c:v>
                </c:pt>
                <c:pt idx="5">
                  <c:v>0.34</c:v>
                </c:pt>
                <c:pt idx="6">
                  <c:v>0.43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E4E-814A-B5C2-EFD0BB9314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958808"/>
        <c:axId val="434960768"/>
      </c:scatterChart>
      <c:valAx>
        <c:axId val="434958808"/>
        <c:scaling>
          <c:orientation val="minMax"/>
          <c:max val="4000"/>
          <c:min val="1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960768"/>
        <c:crossesAt val="0"/>
        <c:crossBetween val="midCat"/>
        <c:majorUnit val="500"/>
        <c:minorUnit val="500"/>
      </c:valAx>
      <c:valAx>
        <c:axId val="434960768"/>
        <c:scaling>
          <c:orientation val="minMax"/>
          <c:max val="1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95880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480919935958397"/>
          <c:y val="0.20982367273606278"/>
          <c:w val="0.7621549638261248"/>
          <c:h val="0.62284567663214174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NW'!$A$163:$A$167</c:f>
              <c:numCache>
                <c:formatCode>General</c:formatCode>
                <c:ptCount val="5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</c:numCache>
            </c:numRef>
          </c:xVal>
          <c:yVal>
            <c:numRef>
              <c:f>'Daten NW'!$B$163:$B$167</c:f>
              <c:numCache>
                <c:formatCode>General</c:formatCode>
                <c:ptCount val="5"/>
                <c:pt idx="0">
                  <c:v>0.3</c:v>
                </c:pt>
                <c:pt idx="1">
                  <c:v>0.43</c:v>
                </c:pt>
                <c:pt idx="2">
                  <c:v>0.6</c:v>
                </c:pt>
                <c:pt idx="3">
                  <c:v>0.76</c:v>
                </c:pt>
                <c:pt idx="4">
                  <c:v>1.06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A475-EB42-BE59-843E5FE545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962728"/>
        <c:axId val="431739288"/>
      </c:scatterChart>
      <c:valAx>
        <c:axId val="434962728"/>
        <c:scaling>
          <c:orientation val="minMax"/>
          <c:max val="2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739288"/>
        <c:crossesAt val="0"/>
        <c:crossBetween val="midCat"/>
        <c:majorUnit val="500"/>
        <c:minorUnit val="500"/>
      </c:valAx>
      <c:valAx>
        <c:axId val="431739288"/>
        <c:scaling>
          <c:orientation val="minMax"/>
          <c:max val="1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96272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6727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25/03/2020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25/03/2020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25/03/2020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10" Type="http://schemas.openxmlformats.org/officeDocument/2006/relationships/image" Target="../media/image2.tiff"/><Relationship Id="rId4" Type="http://schemas.openxmlformats.org/officeDocument/2006/relationships/chart" Target="../charts/chart2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Chart 8">
            <a:extLst>
              <a:ext uri="{FF2B5EF4-FFF2-40B4-BE49-F238E27FC236}">
                <a16:creationId xmlns="" xmlns:a16="http://schemas.microsoft.com/office/drawing/2014/main" id="{00000000-0008-0000-0800-0000BE8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3447244"/>
              </p:ext>
            </p:extLst>
          </p:nvPr>
        </p:nvGraphicFramePr>
        <p:xfrm>
          <a:off x="899016" y="5514773"/>
          <a:ext cx="2800639" cy="1718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1" name="Chart 9">
            <a:extLst>
              <a:ext uri="{FF2B5EF4-FFF2-40B4-BE49-F238E27FC236}">
                <a16:creationId xmlns="" xmlns:a16="http://schemas.microsoft.com/office/drawing/2014/main" id="{00000000-0008-0000-0800-0000BF8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2201504"/>
              </p:ext>
            </p:extLst>
          </p:nvPr>
        </p:nvGraphicFramePr>
        <p:xfrm>
          <a:off x="4105446" y="5489992"/>
          <a:ext cx="2672794" cy="1735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6" name="Chart 6">
            <a:extLst>
              <a:ext uri="{FF2B5EF4-FFF2-40B4-BE49-F238E27FC236}">
                <a16:creationId xmlns="" xmlns:a16="http://schemas.microsoft.com/office/drawing/2014/main" id="{00000000-0008-0000-0800-0000BC8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8220080"/>
              </p:ext>
            </p:extLst>
          </p:nvPr>
        </p:nvGraphicFramePr>
        <p:xfrm>
          <a:off x="1048425" y="3784132"/>
          <a:ext cx="2687733" cy="1686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9" name="Chart 5">
            <a:extLst>
              <a:ext uri="{FF2B5EF4-FFF2-40B4-BE49-F238E27FC236}">
                <a16:creationId xmlns="" xmlns:a16="http://schemas.microsoft.com/office/drawing/2014/main" id="{00000000-0008-0000-0800-0000BB8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0655172"/>
              </p:ext>
            </p:extLst>
          </p:nvPr>
        </p:nvGraphicFramePr>
        <p:xfrm>
          <a:off x="3860256" y="2068515"/>
          <a:ext cx="2930942" cy="179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7" name="Chart 7">
            <a:extLst>
              <a:ext uri="{FF2B5EF4-FFF2-40B4-BE49-F238E27FC236}">
                <a16:creationId xmlns="" xmlns:a16="http://schemas.microsoft.com/office/drawing/2014/main" id="{00000000-0008-0000-0800-0000BD8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6536234"/>
              </p:ext>
            </p:extLst>
          </p:nvPr>
        </p:nvGraphicFramePr>
        <p:xfrm>
          <a:off x="4190393" y="3809214"/>
          <a:ext cx="2590087" cy="1649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/>
              <a:t>NW25DUO</a:t>
            </a:r>
            <a:endParaRPr lang="nl-NL" sz="2430" dirty="0"/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="" xmlns:a16="http://schemas.microsoft.com/office/drawing/2014/main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="" xmlns:a16="http://schemas.microsoft.com/office/drawing/2014/main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="" xmlns:a16="http://schemas.microsoft.com/office/drawing/2014/main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="" xmlns:a16="http://schemas.microsoft.com/office/drawing/2014/main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="" xmlns:a16="http://schemas.microsoft.com/office/drawing/2014/main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="" xmlns:a16="http://schemas.microsoft.com/office/drawing/2014/main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="" xmlns:a16="http://schemas.microsoft.com/office/drawing/2014/main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="" xmlns:a16="http://schemas.microsoft.com/office/drawing/2014/main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="" xmlns:a16="http://schemas.microsoft.com/office/drawing/2014/main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628310" y="1677948"/>
            <a:ext cx="6275289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69" y="3686996"/>
            <a:ext cx="43473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3/4”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48" name="TextBox 60">
            <a:extLst>
              <a:ext uri="{FF2B5EF4-FFF2-40B4-BE49-F238E27FC236}">
                <a16:creationId xmlns="" xmlns:a16="http://schemas.microsoft.com/office/drawing/2014/main" id="{44A35388-64A7-9042-9396-5893EEA2391E}"/>
              </a:ext>
            </a:extLst>
          </p:cNvPr>
          <p:cNvSpPr txBox="1"/>
          <p:nvPr/>
        </p:nvSpPr>
        <p:spPr>
          <a:xfrm>
            <a:off x="2798477" y="3674851"/>
            <a:ext cx="93807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activated carbon</a:t>
            </a:r>
          </a:p>
        </p:txBody>
      </p:sp>
      <p:sp>
        <p:nvSpPr>
          <p:cNvPr id="49" name="TextBox 60">
            <a:extLst>
              <a:ext uri="{FF2B5EF4-FFF2-40B4-BE49-F238E27FC236}">
                <a16:creationId xmlns="" xmlns:a16="http://schemas.microsoft.com/office/drawing/2014/main" id="{9BE641D2-EC2D-9649-99B6-C59C0F262ED6}"/>
              </a:ext>
            </a:extLst>
          </p:cNvPr>
          <p:cNvSpPr txBox="1"/>
          <p:nvPr/>
        </p:nvSpPr>
        <p:spPr>
          <a:xfrm>
            <a:off x="5895658" y="3695731"/>
            <a:ext cx="93807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activated carbon</a:t>
            </a:r>
          </a:p>
        </p:txBody>
      </p:sp>
      <p:sp>
        <p:nvSpPr>
          <p:cNvPr id="50" name="TextBox 60">
            <a:extLst>
              <a:ext uri="{FF2B5EF4-FFF2-40B4-BE49-F238E27FC236}">
                <a16:creationId xmlns="" xmlns:a16="http://schemas.microsoft.com/office/drawing/2014/main" id="{C15BAE90-C360-184C-8AE5-09A398612718}"/>
              </a:ext>
            </a:extLst>
          </p:cNvPr>
          <p:cNvSpPr txBox="1"/>
          <p:nvPr/>
        </p:nvSpPr>
        <p:spPr>
          <a:xfrm>
            <a:off x="6296632" y="5386527"/>
            <a:ext cx="522900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pPr algn="r"/>
            <a:r>
              <a:rPr lang="nl-BE" sz="868" dirty="0">
                <a:solidFill>
                  <a:schemeClr val="bg1"/>
                </a:solidFill>
              </a:rPr>
              <a:t>siliphos</a:t>
            </a:r>
          </a:p>
        </p:txBody>
      </p:sp>
      <p:sp>
        <p:nvSpPr>
          <p:cNvPr id="51" name="TextBox 60">
            <a:extLst>
              <a:ext uri="{FF2B5EF4-FFF2-40B4-BE49-F238E27FC236}">
                <a16:creationId xmlns="" xmlns:a16="http://schemas.microsoft.com/office/drawing/2014/main" id="{BFDACF79-B020-3D4F-A935-76C0A48704AA}"/>
              </a:ext>
            </a:extLst>
          </p:cNvPr>
          <p:cNvSpPr txBox="1"/>
          <p:nvPr/>
        </p:nvSpPr>
        <p:spPr>
          <a:xfrm>
            <a:off x="6345850" y="7084757"/>
            <a:ext cx="47320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pPr algn="r"/>
            <a:r>
              <a:rPr lang="nl-BE" sz="868" dirty="0">
                <a:solidFill>
                  <a:schemeClr val="bg1"/>
                </a:solidFill>
              </a:rPr>
              <a:t>empty</a:t>
            </a:r>
          </a:p>
        </p:txBody>
      </p:sp>
      <p:sp>
        <p:nvSpPr>
          <p:cNvPr id="52" name="TextBox 60">
            <a:extLst>
              <a:ext uri="{FF2B5EF4-FFF2-40B4-BE49-F238E27FC236}">
                <a16:creationId xmlns="" xmlns:a16="http://schemas.microsoft.com/office/drawing/2014/main" id="{B4DD9401-EEF9-334A-A3B8-EF09A1FDA542}"/>
              </a:ext>
            </a:extLst>
          </p:cNvPr>
          <p:cNvSpPr txBox="1"/>
          <p:nvPr/>
        </p:nvSpPr>
        <p:spPr>
          <a:xfrm>
            <a:off x="3216077" y="5397830"/>
            <a:ext cx="522900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siliphos</a:t>
            </a:r>
          </a:p>
        </p:txBody>
      </p:sp>
      <p:sp>
        <p:nvSpPr>
          <p:cNvPr id="68" name="TextBox 60">
            <a:extLst>
              <a:ext uri="{FF2B5EF4-FFF2-40B4-BE49-F238E27FC236}">
                <a16:creationId xmlns="" xmlns:a16="http://schemas.microsoft.com/office/drawing/2014/main" id="{1F1EA4B8-D2D9-114E-A406-701C9DFD7F28}"/>
              </a:ext>
            </a:extLst>
          </p:cNvPr>
          <p:cNvSpPr txBox="1"/>
          <p:nvPr/>
        </p:nvSpPr>
        <p:spPr>
          <a:xfrm>
            <a:off x="3249141" y="7089101"/>
            <a:ext cx="47320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pPr algn="r"/>
            <a:r>
              <a:rPr lang="nl-BE" sz="868" dirty="0">
                <a:solidFill>
                  <a:schemeClr val="bg1"/>
                </a:solidFill>
              </a:rPr>
              <a:t>empty</a:t>
            </a:r>
          </a:p>
        </p:txBody>
      </p:sp>
      <p:sp>
        <p:nvSpPr>
          <p:cNvPr id="69" name="TextBox 1">
            <a:extLst>
              <a:ext uri="{FF2B5EF4-FFF2-40B4-BE49-F238E27FC236}">
                <a16:creationId xmlns="" xmlns:a16="http://schemas.microsoft.com/office/drawing/2014/main" id="{BDAC6929-2AF9-B047-84DE-982B44403AD3}"/>
              </a:ext>
            </a:extLst>
          </p:cNvPr>
          <p:cNvSpPr txBox="1"/>
          <p:nvPr/>
        </p:nvSpPr>
        <p:spPr>
          <a:xfrm>
            <a:off x="735544" y="5381213"/>
            <a:ext cx="43473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3/4”</a:t>
            </a:r>
          </a:p>
        </p:txBody>
      </p:sp>
      <p:sp>
        <p:nvSpPr>
          <p:cNvPr id="70" name="TextBox 1">
            <a:extLst>
              <a:ext uri="{FF2B5EF4-FFF2-40B4-BE49-F238E27FC236}">
                <a16:creationId xmlns="" xmlns:a16="http://schemas.microsoft.com/office/drawing/2014/main" id="{73E85059-3B6C-AE48-B9F2-660C949F5DA9}"/>
              </a:ext>
            </a:extLst>
          </p:cNvPr>
          <p:cNvSpPr txBox="1"/>
          <p:nvPr/>
        </p:nvSpPr>
        <p:spPr>
          <a:xfrm>
            <a:off x="728585" y="7086404"/>
            <a:ext cx="43473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3/4”</a:t>
            </a:r>
          </a:p>
        </p:txBody>
      </p:sp>
      <p:sp>
        <p:nvSpPr>
          <p:cNvPr id="71" name="TextBox 1">
            <a:extLst>
              <a:ext uri="{FF2B5EF4-FFF2-40B4-BE49-F238E27FC236}">
                <a16:creationId xmlns="" xmlns:a16="http://schemas.microsoft.com/office/drawing/2014/main" id="{68935A71-7C23-DD4A-8D9B-73CF15D4105B}"/>
              </a:ext>
            </a:extLst>
          </p:cNvPr>
          <p:cNvSpPr txBox="1"/>
          <p:nvPr/>
        </p:nvSpPr>
        <p:spPr>
          <a:xfrm>
            <a:off x="3812031" y="3680042"/>
            <a:ext cx="309700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1”</a:t>
            </a:r>
          </a:p>
        </p:txBody>
      </p:sp>
      <p:sp>
        <p:nvSpPr>
          <p:cNvPr id="72" name="TextBox 1">
            <a:extLst>
              <a:ext uri="{FF2B5EF4-FFF2-40B4-BE49-F238E27FC236}">
                <a16:creationId xmlns="" xmlns:a16="http://schemas.microsoft.com/office/drawing/2014/main" id="{0AB53265-BDBF-DB4E-AB26-284ACB8CC651}"/>
              </a:ext>
            </a:extLst>
          </p:cNvPr>
          <p:cNvSpPr txBox="1"/>
          <p:nvPr/>
        </p:nvSpPr>
        <p:spPr>
          <a:xfrm>
            <a:off x="3818806" y="5374259"/>
            <a:ext cx="309700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1”</a:t>
            </a:r>
          </a:p>
        </p:txBody>
      </p:sp>
      <p:sp>
        <p:nvSpPr>
          <p:cNvPr id="73" name="TextBox 1">
            <a:extLst>
              <a:ext uri="{FF2B5EF4-FFF2-40B4-BE49-F238E27FC236}">
                <a16:creationId xmlns="" xmlns:a16="http://schemas.microsoft.com/office/drawing/2014/main" id="{7D8034E9-7703-DA40-A7BC-941212790BD2}"/>
              </a:ext>
            </a:extLst>
          </p:cNvPr>
          <p:cNvSpPr txBox="1"/>
          <p:nvPr/>
        </p:nvSpPr>
        <p:spPr>
          <a:xfrm>
            <a:off x="3811846" y="7079450"/>
            <a:ext cx="309700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1”</a:t>
            </a:r>
          </a:p>
        </p:txBody>
      </p:sp>
      <p:graphicFrame>
        <p:nvGraphicFramePr>
          <p:cNvPr id="58" name="Chart 1">
            <a:extLst>
              <a:ext uri="{FF2B5EF4-FFF2-40B4-BE49-F238E27FC236}">
                <a16:creationId xmlns="" xmlns:a16="http://schemas.microsoft.com/office/drawing/2014/main" id="{00000000-0008-0000-0800-0000B98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4992000"/>
              </p:ext>
            </p:extLst>
          </p:nvPr>
        </p:nvGraphicFramePr>
        <p:xfrm>
          <a:off x="999584" y="2072833"/>
          <a:ext cx="2695623" cy="170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pic>
        <p:nvPicPr>
          <p:cNvPr id="74" name="Image 7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76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75" name="ZoneTexte 74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57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5574</TotalTime>
  <Words>105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292</cp:revision>
  <cp:lastPrinted>2020-01-07T11:18:14Z</cp:lastPrinted>
  <dcterms:created xsi:type="dcterms:W3CDTF">2017-10-18T16:41:41Z</dcterms:created>
  <dcterms:modified xsi:type="dcterms:W3CDTF">2020-03-25T14:22:24Z</dcterms:modified>
</cp:coreProperties>
</file>