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04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Users\jjja_home\Download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13360415550457"/>
          <c:y val="0.21785275587833408"/>
          <c:w val="0.77111670941684485"/>
          <c:h val="0.56878163766955037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NW'!$I$177:$I$181</c:f>
              <c:numCache>
                <c:formatCode>General</c:formatCode>
                <c:ptCount val="5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</c:numCache>
            </c:numRef>
          </c:xVal>
          <c:yVal>
            <c:numRef>
              <c:f>'Daten NW'!$J$177:$J$181</c:f>
              <c:numCache>
                <c:formatCode>General</c:formatCode>
                <c:ptCount val="5"/>
                <c:pt idx="0">
                  <c:v>0.15</c:v>
                </c:pt>
                <c:pt idx="1">
                  <c:v>0.23</c:v>
                </c:pt>
                <c:pt idx="2">
                  <c:v>0.3</c:v>
                </c:pt>
                <c:pt idx="3">
                  <c:v>0.51</c:v>
                </c:pt>
                <c:pt idx="4">
                  <c:v>0.79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D0B4-5946-910D-7DE5F39D2A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954888"/>
        <c:axId val="433956456"/>
      </c:scatterChart>
      <c:valAx>
        <c:axId val="433954888"/>
        <c:scaling>
          <c:orientation val="minMax"/>
          <c:max val="2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56456"/>
        <c:crossesAt val="0"/>
        <c:crossBetween val="midCat"/>
        <c:majorUnit val="500"/>
        <c:minorUnit val="500"/>
      </c:valAx>
      <c:valAx>
        <c:axId val="43395645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5488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006469461587571"/>
          <c:y val="0.18707840667699044"/>
          <c:w val="0.75725955877136975"/>
          <c:h val="0.6204830728999490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NW'!$F$177:$F$183</c:f>
              <c:numCache>
                <c:formatCode>General</c:formatCode>
                <c:ptCount val="7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  <c:pt idx="6">
                  <c:v>3500</c:v>
                </c:pt>
              </c:numCache>
            </c:numRef>
          </c:xVal>
          <c:yVal>
            <c:numRef>
              <c:f>'Daten NW'!$G$177:$G$183</c:f>
              <c:numCache>
                <c:formatCode>0.00</c:formatCode>
                <c:ptCount val="7"/>
                <c:pt idx="0" formatCode="General">
                  <c:v>0.02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0.11</c:v>
                </c:pt>
                <c:pt idx="4">
                  <c:v>0.16</c:v>
                </c:pt>
                <c:pt idx="5">
                  <c:v>0.22</c:v>
                </c:pt>
                <c:pt idx="6">
                  <c:v>0.28000000000000003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AA8-F84C-95B4-42C3714EF4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957632"/>
        <c:axId val="433958024"/>
      </c:scatterChart>
      <c:valAx>
        <c:axId val="433957632"/>
        <c:scaling>
          <c:orientation val="minMax"/>
          <c:max val="3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58024"/>
        <c:crossesAt val="0"/>
        <c:crossBetween val="midCat"/>
        <c:majorUnit val="500"/>
        <c:minorUnit val="500"/>
      </c:valAx>
      <c:valAx>
        <c:axId val="43395802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57632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944036637288612"/>
          <c:y val="0.18690877464399225"/>
          <c:w val="0.8148452431619907"/>
          <c:h val="0.57828951066922585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NW'!$K$177:$K$182</c:f>
              <c:numCache>
                <c:formatCode>General</c:formatCode>
                <c:ptCount val="6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</c:numCache>
            </c:numRef>
          </c:xVal>
          <c:yVal>
            <c:numRef>
              <c:f>'Daten NW'!$L$177:$L$182</c:f>
              <c:numCache>
                <c:formatCode>0.00</c:formatCode>
                <c:ptCount val="6"/>
                <c:pt idx="0" formatCode="General">
                  <c:v>0.04</c:v>
                </c:pt>
                <c:pt idx="1">
                  <c:v>0.05</c:v>
                </c:pt>
                <c:pt idx="2">
                  <c:v>0.09</c:v>
                </c:pt>
                <c:pt idx="3">
                  <c:v>0.15</c:v>
                </c:pt>
                <c:pt idx="4">
                  <c:v>0.19</c:v>
                </c:pt>
                <c:pt idx="5">
                  <c:v>0.28000000000000003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A0A5-1641-AC23-96898F1AEC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959592"/>
        <c:axId val="433954496"/>
      </c:scatterChart>
      <c:valAx>
        <c:axId val="433959592"/>
        <c:scaling>
          <c:orientation val="minMax"/>
          <c:max val="3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54496"/>
        <c:crossesAt val="0"/>
        <c:crossBetween val="midCat"/>
        <c:majorUnit val="500"/>
        <c:minorUnit val="500"/>
      </c:valAx>
      <c:valAx>
        <c:axId val="43395449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59592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155970788625516"/>
          <c:y val="0.18768684130651236"/>
          <c:w val="0.81272557899174525"/>
          <c:h val="0.65094224549564794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NW'!$C$177:$C$182</c:f>
              <c:numCache>
                <c:formatCode>General</c:formatCode>
                <c:ptCount val="6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</c:numCache>
            </c:numRef>
          </c:xVal>
          <c:yVal>
            <c:numRef>
              <c:f>'Daten NW'!$D$177:$D$182</c:f>
              <c:numCache>
                <c:formatCode>0.00</c:formatCode>
                <c:ptCount val="6"/>
                <c:pt idx="0" formatCode="General">
                  <c:v>0.04</c:v>
                </c:pt>
                <c:pt idx="1">
                  <c:v>0.06</c:v>
                </c:pt>
                <c:pt idx="2">
                  <c:v>0.12</c:v>
                </c:pt>
                <c:pt idx="3">
                  <c:v>0.17</c:v>
                </c:pt>
                <c:pt idx="4">
                  <c:v>0.24</c:v>
                </c:pt>
                <c:pt idx="5">
                  <c:v>0.33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C9E3-E446-9A38-87C31EE988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129832"/>
        <c:axId val="434132576"/>
      </c:scatterChart>
      <c:valAx>
        <c:axId val="434129832"/>
        <c:scaling>
          <c:orientation val="minMax"/>
          <c:max val="3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132576"/>
        <c:crossesAt val="0"/>
        <c:crossBetween val="midCat"/>
        <c:majorUnit val="500"/>
        <c:minorUnit val="500"/>
      </c:valAx>
      <c:valAx>
        <c:axId val="43413257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129832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462444780134272"/>
          <c:y val="0.19897326938631138"/>
          <c:w val="0.73607374261474456"/>
          <c:h val="0.6232249878182407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NW'!$A$177:$A$181</c:f>
              <c:numCache>
                <c:formatCode>General</c:formatCode>
                <c:ptCount val="5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</c:numCache>
            </c:numRef>
          </c:xVal>
          <c:yVal>
            <c:numRef>
              <c:f>'Daten NW'!$B$177:$B$181</c:f>
              <c:numCache>
                <c:formatCode>General</c:formatCode>
                <c:ptCount val="5"/>
                <c:pt idx="0">
                  <c:v>0.16</c:v>
                </c:pt>
                <c:pt idx="1">
                  <c:v>0.25</c:v>
                </c:pt>
                <c:pt idx="2">
                  <c:v>0.32</c:v>
                </c:pt>
                <c:pt idx="3">
                  <c:v>0.53</c:v>
                </c:pt>
                <c:pt idx="4">
                  <c:v>0.81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059F-9042-833C-F4D381EB18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131400"/>
        <c:axId val="434126304"/>
      </c:scatterChart>
      <c:valAx>
        <c:axId val="434131400"/>
        <c:scaling>
          <c:orientation val="minMax"/>
          <c:max val="2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126304"/>
        <c:crossesAt val="0"/>
        <c:crossBetween val="midCat"/>
        <c:majorUnit val="500"/>
        <c:minorUnit val="500"/>
      </c:valAx>
      <c:valAx>
        <c:axId val="43412630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13140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704948496065009"/>
          <c:y val="0.18641444719808431"/>
          <c:w val="0.76027497783201892"/>
          <c:h val="0.6322949671131744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NW'!$N$177:$N$183</c:f>
              <c:numCache>
                <c:formatCode>General</c:formatCode>
                <c:ptCount val="7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  <c:pt idx="6">
                  <c:v>3500</c:v>
                </c:pt>
              </c:numCache>
            </c:numRef>
          </c:xVal>
          <c:yVal>
            <c:numRef>
              <c:f>'Daten NW'!$O$177:$O$183</c:f>
              <c:numCache>
                <c:formatCode>0.00</c:formatCode>
                <c:ptCount val="7"/>
                <c:pt idx="0" formatCode="General">
                  <c:v>0.01</c:v>
                </c:pt>
                <c:pt idx="1">
                  <c:v>0.02</c:v>
                </c:pt>
                <c:pt idx="2">
                  <c:v>0.05</c:v>
                </c:pt>
                <c:pt idx="3">
                  <c:v>0.08</c:v>
                </c:pt>
                <c:pt idx="4">
                  <c:v>0.12</c:v>
                </c:pt>
                <c:pt idx="5">
                  <c:v>0.18</c:v>
                </c:pt>
                <c:pt idx="6">
                  <c:v>0.24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637-FE46-92A9-AB723DA3CE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126696"/>
        <c:axId val="434129048"/>
      </c:scatterChart>
      <c:valAx>
        <c:axId val="434126696"/>
        <c:scaling>
          <c:orientation val="minMax"/>
          <c:max val="3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129048"/>
        <c:crossesAt val="0"/>
        <c:crossBetween val="midCat"/>
        <c:majorUnit val="500"/>
        <c:minorUnit val="500"/>
      </c:valAx>
      <c:valAx>
        <c:axId val="43412904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12669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1383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25/03/2020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25/03/2020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25/03/2020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chart" Target="../charts/chart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10" Type="http://schemas.openxmlformats.org/officeDocument/2006/relationships/image" Target="../media/image2.tiff"/><Relationship Id="rId4" Type="http://schemas.openxmlformats.org/officeDocument/2006/relationships/chart" Target="../charts/chart2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Chart 3">
            <a:extLst>
              <a:ext uri="{FF2B5EF4-FFF2-40B4-BE49-F238E27FC236}">
                <a16:creationId xmlns="" xmlns:a16="http://schemas.microsoft.com/office/drawing/2014/main" id="{00000000-0008-0000-0700-0000BD8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6222571"/>
              </p:ext>
            </p:extLst>
          </p:nvPr>
        </p:nvGraphicFramePr>
        <p:xfrm>
          <a:off x="3875297" y="2044657"/>
          <a:ext cx="2908933" cy="1817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8" name="Chart 10">
            <a:extLst>
              <a:ext uri="{FF2B5EF4-FFF2-40B4-BE49-F238E27FC236}">
                <a16:creationId xmlns="" xmlns:a16="http://schemas.microsoft.com/office/drawing/2014/main" id="{00000000-0008-0000-0700-0000C08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9207267"/>
              </p:ext>
            </p:extLst>
          </p:nvPr>
        </p:nvGraphicFramePr>
        <p:xfrm>
          <a:off x="855253" y="5532812"/>
          <a:ext cx="2844701" cy="1718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7" name="Chart 9">
            <a:extLst>
              <a:ext uri="{FF2B5EF4-FFF2-40B4-BE49-F238E27FC236}">
                <a16:creationId xmlns="" xmlns:a16="http://schemas.microsoft.com/office/drawing/2014/main" id="{00000000-0008-0000-0700-0000BF8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6568712"/>
              </p:ext>
            </p:extLst>
          </p:nvPr>
        </p:nvGraphicFramePr>
        <p:xfrm>
          <a:off x="4065524" y="3824765"/>
          <a:ext cx="2721746" cy="1728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6" name="Chart 8">
            <a:extLst>
              <a:ext uri="{FF2B5EF4-FFF2-40B4-BE49-F238E27FC236}">
                <a16:creationId xmlns="" xmlns:a16="http://schemas.microsoft.com/office/drawing/2014/main" id="{00000000-0008-0000-0700-0000BE8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2237404"/>
              </p:ext>
            </p:extLst>
          </p:nvPr>
        </p:nvGraphicFramePr>
        <p:xfrm>
          <a:off x="1136085" y="3839185"/>
          <a:ext cx="2552217" cy="1585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1972" y="959609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/>
              <a:t>NW25DUO-CTN</a:t>
            </a:r>
            <a:endParaRPr lang="nl-NL" sz="2430" dirty="0"/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="" xmlns:a16="http://schemas.microsoft.com/office/drawing/2014/main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="" xmlns:a16="http://schemas.microsoft.com/office/drawing/2014/main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="" xmlns:a16="http://schemas.microsoft.com/office/drawing/2014/main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="" xmlns:a16="http://schemas.microsoft.com/office/drawing/2014/main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="" xmlns:a16="http://schemas.microsoft.com/office/drawing/2014/main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="" xmlns:a16="http://schemas.microsoft.com/office/drawing/2014/main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="" xmlns:a16="http://schemas.microsoft.com/office/drawing/2014/main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="" xmlns:a16="http://schemas.microsoft.com/office/drawing/2014/main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="" xmlns:a16="http://schemas.microsoft.com/office/drawing/2014/main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599805" y="1677948"/>
            <a:ext cx="6303796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69" y="3686996"/>
            <a:ext cx="43473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3/4”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48" name="TextBox 60">
            <a:extLst>
              <a:ext uri="{FF2B5EF4-FFF2-40B4-BE49-F238E27FC236}">
                <a16:creationId xmlns="" xmlns:a16="http://schemas.microsoft.com/office/drawing/2014/main" id="{44A35388-64A7-9042-9396-5893EEA2391E}"/>
              </a:ext>
            </a:extLst>
          </p:cNvPr>
          <p:cNvSpPr txBox="1"/>
          <p:nvPr/>
        </p:nvSpPr>
        <p:spPr>
          <a:xfrm>
            <a:off x="2798477" y="3674851"/>
            <a:ext cx="93807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activated carbon</a:t>
            </a:r>
          </a:p>
        </p:txBody>
      </p:sp>
      <p:sp>
        <p:nvSpPr>
          <p:cNvPr id="49" name="TextBox 60">
            <a:extLst>
              <a:ext uri="{FF2B5EF4-FFF2-40B4-BE49-F238E27FC236}">
                <a16:creationId xmlns="" xmlns:a16="http://schemas.microsoft.com/office/drawing/2014/main" id="{9BE641D2-EC2D-9649-99B6-C59C0F262ED6}"/>
              </a:ext>
            </a:extLst>
          </p:cNvPr>
          <p:cNvSpPr txBox="1"/>
          <p:nvPr/>
        </p:nvSpPr>
        <p:spPr>
          <a:xfrm>
            <a:off x="5895658" y="3682284"/>
            <a:ext cx="93807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activated carbon</a:t>
            </a:r>
          </a:p>
        </p:txBody>
      </p:sp>
      <p:sp>
        <p:nvSpPr>
          <p:cNvPr id="50" name="TextBox 60">
            <a:extLst>
              <a:ext uri="{FF2B5EF4-FFF2-40B4-BE49-F238E27FC236}">
                <a16:creationId xmlns="" xmlns:a16="http://schemas.microsoft.com/office/drawing/2014/main" id="{C15BAE90-C360-184C-8AE5-09A398612718}"/>
              </a:ext>
            </a:extLst>
          </p:cNvPr>
          <p:cNvSpPr txBox="1"/>
          <p:nvPr/>
        </p:nvSpPr>
        <p:spPr>
          <a:xfrm>
            <a:off x="6296632" y="5386527"/>
            <a:ext cx="522900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pPr algn="r"/>
            <a:r>
              <a:rPr lang="nl-BE" sz="868" dirty="0">
                <a:solidFill>
                  <a:schemeClr val="bg1"/>
                </a:solidFill>
              </a:rPr>
              <a:t>siliphos</a:t>
            </a:r>
          </a:p>
        </p:txBody>
      </p:sp>
      <p:sp>
        <p:nvSpPr>
          <p:cNvPr id="51" name="TextBox 60">
            <a:extLst>
              <a:ext uri="{FF2B5EF4-FFF2-40B4-BE49-F238E27FC236}">
                <a16:creationId xmlns="" xmlns:a16="http://schemas.microsoft.com/office/drawing/2014/main" id="{BFDACF79-B020-3D4F-A935-76C0A48704AA}"/>
              </a:ext>
            </a:extLst>
          </p:cNvPr>
          <p:cNvSpPr txBox="1"/>
          <p:nvPr/>
        </p:nvSpPr>
        <p:spPr>
          <a:xfrm>
            <a:off x="6345850" y="7084757"/>
            <a:ext cx="47320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pPr algn="r"/>
            <a:r>
              <a:rPr lang="nl-BE" sz="868" dirty="0">
                <a:solidFill>
                  <a:schemeClr val="bg1"/>
                </a:solidFill>
              </a:rPr>
              <a:t>empty</a:t>
            </a:r>
          </a:p>
        </p:txBody>
      </p:sp>
      <p:sp>
        <p:nvSpPr>
          <p:cNvPr id="52" name="TextBox 60">
            <a:extLst>
              <a:ext uri="{FF2B5EF4-FFF2-40B4-BE49-F238E27FC236}">
                <a16:creationId xmlns="" xmlns:a16="http://schemas.microsoft.com/office/drawing/2014/main" id="{B4DD9401-EEF9-334A-A3B8-EF09A1FDA542}"/>
              </a:ext>
            </a:extLst>
          </p:cNvPr>
          <p:cNvSpPr txBox="1"/>
          <p:nvPr/>
        </p:nvSpPr>
        <p:spPr>
          <a:xfrm>
            <a:off x="3216077" y="5397830"/>
            <a:ext cx="522900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siliphos</a:t>
            </a:r>
          </a:p>
        </p:txBody>
      </p:sp>
      <p:sp>
        <p:nvSpPr>
          <p:cNvPr id="68" name="TextBox 60">
            <a:extLst>
              <a:ext uri="{FF2B5EF4-FFF2-40B4-BE49-F238E27FC236}">
                <a16:creationId xmlns="" xmlns:a16="http://schemas.microsoft.com/office/drawing/2014/main" id="{1F1EA4B8-D2D9-114E-A406-701C9DFD7F28}"/>
              </a:ext>
            </a:extLst>
          </p:cNvPr>
          <p:cNvSpPr txBox="1"/>
          <p:nvPr/>
        </p:nvSpPr>
        <p:spPr>
          <a:xfrm>
            <a:off x="3249141" y="7089101"/>
            <a:ext cx="47320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pPr algn="r"/>
            <a:r>
              <a:rPr lang="nl-BE" sz="868" dirty="0">
                <a:solidFill>
                  <a:schemeClr val="bg1"/>
                </a:solidFill>
              </a:rPr>
              <a:t>empty</a:t>
            </a:r>
          </a:p>
        </p:txBody>
      </p:sp>
      <p:sp>
        <p:nvSpPr>
          <p:cNvPr id="69" name="TextBox 1">
            <a:extLst>
              <a:ext uri="{FF2B5EF4-FFF2-40B4-BE49-F238E27FC236}">
                <a16:creationId xmlns="" xmlns:a16="http://schemas.microsoft.com/office/drawing/2014/main" id="{BDAC6929-2AF9-B047-84DE-982B44403AD3}"/>
              </a:ext>
            </a:extLst>
          </p:cNvPr>
          <p:cNvSpPr txBox="1"/>
          <p:nvPr/>
        </p:nvSpPr>
        <p:spPr>
          <a:xfrm>
            <a:off x="735544" y="5381213"/>
            <a:ext cx="43473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3/4”</a:t>
            </a:r>
          </a:p>
        </p:txBody>
      </p:sp>
      <p:sp>
        <p:nvSpPr>
          <p:cNvPr id="70" name="TextBox 1">
            <a:extLst>
              <a:ext uri="{FF2B5EF4-FFF2-40B4-BE49-F238E27FC236}">
                <a16:creationId xmlns="" xmlns:a16="http://schemas.microsoft.com/office/drawing/2014/main" id="{73E85059-3B6C-AE48-B9F2-660C949F5DA9}"/>
              </a:ext>
            </a:extLst>
          </p:cNvPr>
          <p:cNvSpPr txBox="1"/>
          <p:nvPr/>
        </p:nvSpPr>
        <p:spPr>
          <a:xfrm>
            <a:off x="728585" y="7086404"/>
            <a:ext cx="43473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3/4”</a:t>
            </a:r>
          </a:p>
        </p:txBody>
      </p:sp>
      <p:sp>
        <p:nvSpPr>
          <p:cNvPr id="71" name="TextBox 1">
            <a:extLst>
              <a:ext uri="{FF2B5EF4-FFF2-40B4-BE49-F238E27FC236}">
                <a16:creationId xmlns="" xmlns:a16="http://schemas.microsoft.com/office/drawing/2014/main" id="{68935A71-7C23-DD4A-8D9B-73CF15D4105B}"/>
              </a:ext>
            </a:extLst>
          </p:cNvPr>
          <p:cNvSpPr txBox="1"/>
          <p:nvPr/>
        </p:nvSpPr>
        <p:spPr>
          <a:xfrm>
            <a:off x="3812031" y="3680042"/>
            <a:ext cx="309700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1”</a:t>
            </a:r>
          </a:p>
        </p:txBody>
      </p:sp>
      <p:sp>
        <p:nvSpPr>
          <p:cNvPr id="72" name="TextBox 1">
            <a:extLst>
              <a:ext uri="{FF2B5EF4-FFF2-40B4-BE49-F238E27FC236}">
                <a16:creationId xmlns="" xmlns:a16="http://schemas.microsoft.com/office/drawing/2014/main" id="{0AB53265-BDBF-DB4E-AB26-284ACB8CC651}"/>
              </a:ext>
            </a:extLst>
          </p:cNvPr>
          <p:cNvSpPr txBox="1"/>
          <p:nvPr/>
        </p:nvSpPr>
        <p:spPr>
          <a:xfrm>
            <a:off x="3818806" y="5374259"/>
            <a:ext cx="309700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1”</a:t>
            </a:r>
          </a:p>
        </p:txBody>
      </p:sp>
      <p:sp>
        <p:nvSpPr>
          <p:cNvPr id="73" name="TextBox 1">
            <a:extLst>
              <a:ext uri="{FF2B5EF4-FFF2-40B4-BE49-F238E27FC236}">
                <a16:creationId xmlns="" xmlns:a16="http://schemas.microsoft.com/office/drawing/2014/main" id="{7D8034E9-7703-DA40-A7BC-941212790BD2}"/>
              </a:ext>
            </a:extLst>
          </p:cNvPr>
          <p:cNvSpPr txBox="1"/>
          <p:nvPr/>
        </p:nvSpPr>
        <p:spPr>
          <a:xfrm>
            <a:off x="3811846" y="7079450"/>
            <a:ext cx="309700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1”</a:t>
            </a:r>
          </a:p>
        </p:txBody>
      </p:sp>
      <p:graphicFrame>
        <p:nvGraphicFramePr>
          <p:cNvPr id="74" name="Chart 1">
            <a:extLst>
              <a:ext uri="{FF2B5EF4-FFF2-40B4-BE49-F238E27FC236}">
                <a16:creationId xmlns="" xmlns:a16="http://schemas.microsoft.com/office/drawing/2014/main" id="{00000000-0008-0000-0700-0000BB8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9032010"/>
              </p:ext>
            </p:extLst>
          </p:nvPr>
        </p:nvGraphicFramePr>
        <p:xfrm>
          <a:off x="1058490" y="2098184"/>
          <a:ext cx="2717570" cy="166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79" name="Chart 11">
            <a:extLst>
              <a:ext uri="{FF2B5EF4-FFF2-40B4-BE49-F238E27FC236}">
                <a16:creationId xmlns="" xmlns:a16="http://schemas.microsoft.com/office/drawing/2014/main" id="{00000000-0008-0000-0700-0000C18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1304019"/>
              </p:ext>
            </p:extLst>
          </p:nvPr>
        </p:nvGraphicFramePr>
        <p:xfrm>
          <a:off x="4006865" y="5547423"/>
          <a:ext cx="2779575" cy="1683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pic>
        <p:nvPicPr>
          <p:cNvPr id="58" name="Image 5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66" name="Rechthoek 14">
            <a:extLst>
              <a:ext uri="{FF2B5EF4-FFF2-40B4-BE49-F238E27FC236}">
                <a16:creationId xmlns="" xmlns:a16="http://schemas.microsoft.com/office/drawing/2014/main" id="{CA17C9AD-6164-5D41-99BE-8BF9A4F55002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NW25 DUO-CTN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7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59" name="ZoneTexte 58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81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5574</TotalTime>
  <Words>107</Words>
  <Application>Microsoft Office PowerPoint</Application>
  <PresentationFormat>Personnalisé</PresentationFormat>
  <Paragraphs>33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292</cp:revision>
  <cp:lastPrinted>2020-01-07T11:18:14Z</cp:lastPrinted>
  <dcterms:created xsi:type="dcterms:W3CDTF">2017-10-18T16:41:41Z</dcterms:created>
  <dcterms:modified xsi:type="dcterms:W3CDTF">2020-03-25T14:21:48Z</dcterms:modified>
</cp:coreProperties>
</file>