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299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ndenbrueleJ\Documents\Pertes%20de%20charge%20TOUT%2009-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VandenbrueleJ\Document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ndenbrueleJ\Documents\Pertes%20de%20charge%20TOUT%2009-2018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ndenbrueleJ\Documents\Pertes%20de%20charge%20TOUT%2009-2018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ndenbrueleJ\Documents\Pertes%20de%20charge%20TOUT%2009-2018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ndenbrueleJ\Documents\Pertes%20de%20charge%20TOUT%2009-2018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ndenbrueleJ\Documents\Pertes%20de%20charge%20TOUT%2009-2018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ndenbrueleJ\Documents\Pertes%20de%20charge%20TOUT%2009-2018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414918829629879"/>
          <c:y val="4.5826224180265135E-2"/>
          <c:w val="0.73138392851345435"/>
          <c:h val="0.72917537736582594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NW'!$A$64:$A$72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NW'!$B$64:$B$72</c:f>
              <c:numCache>
                <c:formatCode>0.00</c:formatCode>
                <c:ptCount val="9"/>
                <c:pt idx="0">
                  <c:v>7.6300000000000007E-2</c:v>
                </c:pt>
                <c:pt idx="1">
                  <c:v>0.10900000000000001</c:v>
                </c:pt>
                <c:pt idx="2">
                  <c:v>0.17440000000000003</c:v>
                </c:pt>
                <c:pt idx="3">
                  <c:v>0.20710000000000001</c:v>
                </c:pt>
                <c:pt idx="4">
                  <c:v>0.2616</c:v>
                </c:pt>
                <c:pt idx="5">
                  <c:v>0.32700000000000001</c:v>
                </c:pt>
                <c:pt idx="6">
                  <c:v>0.39240000000000003</c:v>
                </c:pt>
                <c:pt idx="7">
                  <c:v>0.51229999999999998</c:v>
                </c:pt>
                <c:pt idx="8">
                  <c:v>0.65400000000000003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1C48-4CF7-958A-505AD9FFE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9886976"/>
        <c:axId val="429884624"/>
      </c:scatterChart>
      <c:valAx>
        <c:axId val="429886976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884624"/>
        <c:crosses val="autoZero"/>
        <c:crossBetween val="midCat"/>
        <c:majorUnit val="1000"/>
      </c:valAx>
      <c:valAx>
        <c:axId val="429884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8869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093163830133804"/>
          <c:y val="0.1030773039675185"/>
          <c:w val="0.73456694549471013"/>
          <c:h val="0.6557567973237952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NW'!$C$64:$C$72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NW'!$D$64:$D$72</c:f>
              <c:numCache>
                <c:formatCode>General</c:formatCode>
                <c:ptCount val="9"/>
                <c:pt idx="0">
                  <c:v>7.0000000000000007E-2</c:v>
                </c:pt>
                <c:pt idx="1">
                  <c:v>0.1</c:v>
                </c:pt>
                <c:pt idx="2">
                  <c:v>0.16</c:v>
                </c:pt>
                <c:pt idx="3">
                  <c:v>0.19</c:v>
                </c:pt>
                <c:pt idx="4">
                  <c:v>0.24</c:v>
                </c:pt>
                <c:pt idx="5">
                  <c:v>0.3</c:v>
                </c:pt>
                <c:pt idx="6">
                  <c:v>0.36</c:v>
                </c:pt>
                <c:pt idx="7">
                  <c:v>0.47</c:v>
                </c:pt>
                <c:pt idx="8">
                  <c:v>0.6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433-4C5C-99D0-45189CF750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9881488"/>
        <c:axId val="429879920"/>
      </c:scatterChart>
      <c:valAx>
        <c:axId val="429881488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879920"/>
        <c:crosses val="autoZero"/>
        <c:crossBetween val="midCat"/>
        <c:majorUnit val="1000"/>
      </c:valAx>
      <c:valAx>
        <c:axId val="42987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88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571071196212084"/>
          <c:y val="0.11988271291909296"/>
          <c:w val="0.72922347470817628"/>
          <c:h val="0.68659875478346077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NW'!$F$64:$F$72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NW'!$G$64:$G$72</c:f>
              <c:numCache>
                <c:formatCode>General</c:formatCode>
                <c:ptCount val="9"/>
                <c:pt idx="0">
                  <c:v>0.06</c:v>
                </c:pt>
                <c:pt idx="1">
                  <c:v>0.09</c:v>
                </c:pt>
                <c:pt idx="2">
                  <c:v>0.13</c:v>
                </c:pt>
                <c:pt idx="3">
                  <c:v>0.18</c:v>
                </c:pt>
                <c:pt idx="4">
                  <c:v>0.23</c:v>
                </c:pt>
                <c:pt idx="5">
                  <c:v>0.28999999999999998</c:v>
                </c:pt>
                <c:pt idx="6">
                  <c:v>0.35</c:v>
                </c:pt>
                <c:pt idx="7">
                  <c:v>0.42</c:v>
                </c:pt>
                <c:pt idx="8">
                  <c:v>0.55000000000000004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E8C-4309-91FD-EBD47D82C6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9885408"/>
        <c:axId val="430995112"/>
      </c:scatterChart>
      <c:valAx>
        <c:axId val="429885408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95112"/>
        <c:crosses val="autoZero"/>
        <c:crossBetween val="midCat"/>
        <c:majorUnit val="1000"/>
      </c:valAx>
      <c:valAx>
        <c:axId val="430995112"/>
        <c:scaling>
          <c:orientation val="minMax"/>
          <c:max val="0.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8854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56763925729443"/>
          <c:y val="7.0552901482376168E-2"/>
          <c:w val="0.74005305039787794"/>
          <c:h val="0.70604536965848619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NW'!$I$64:$I$72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NW'!$J$64:$J$72</c:f>
              <c:numCache>
                <c:formatCode>General</c:formatCode>
                <c:ptCount val="9"/>
                <c:pt idx="0">
                  <c:v>0.04</c:v>
                </c:pt>
                <c:pt idx="1">
                  <c:v>0.04</c:v>
                </c:pt>
                <c:pt idx="2">
                  <c:v>0.06</c:v>
                </c:pt>
                <c:pt idx="3">
                  <c:v>0.09</c:v>
                </c:pt>
                <c:pt idx="4">
                  <c:v>0.1</c:v>
                </c:pt>
                <c:pt idx="5">
                  <c:v>0.15</c:v>
                </c:pt>
                <c:pt idx="6">
                  <c:v>0.19</c:v>
                </c:pt>
                <c:pt idx="7">
                  <c:v>0.21</c:v>
                </c:pt>
                <c:pt idx="8">
                  <c:v>0.28000000000000003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C98B-420F-94D6-AD5FCC5064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991976"/>
        <c:axId val="430988840"/>
      </c:scatterChart>
      <c:valAx>
        <c:axId val="430991976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88840"/>
        <c:crosses val="autoZero"/>
        <c:crossBetween val="midCat"/>
        <c:majorUnit val="1000"/>
      </c:valAx>
      <c:valAx>
        <c:axId val="430988840"/>
        <c:scaling>
          <c:orientation val="minMax"/>
          <c:max val="0.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919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716577540106952"/>
          <c:y val="8.0371786306527387E-2"/>
          <c:w val="0.75595042722687045"/>
          <c:h val="0.64403902470115171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NW'!$K$64:$K$72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NW'!$L$64:$L$72</c:f>
              <c:numCache>
                <c:formatCode>General</c:formatCode>
                <c:ptCount val="9"/>
                <c:pt idx="0">
                  <c:v>0.04</c:v>
                </c:pt>
                <c:pt idx="1">
                  <c:v>0.06</c:v>
                </c:pt>
                <c:pt idx="2">
                  <c:v>0.12</c:v>
                </c:pt>
                <c:pt idx="3">
                  <c:v>0.14000000000000001</c:v>
                </c:pt>
                <c:pt idx="4">
                  <c:v>0.22</c:v>
                </c:pt>
                <c:pt idx="5">
                  <c:v>0.24</c:v>
                </c:pt>
                <c:pt idx="6">
                  <c:v>0.35</c:v>
                </c:pt>
                <c:pt idx="7">
                  <c:v>0.42</c:v>
                </c:pt>
                <c:pt idx="8">
                  <c:v>0.47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4220-460F-90BF-F6BCDED456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989624"/>
        <c:axId val="430994720"/>
      </c:scatterChart>
      <c:valAx>
        <c:axId val="430989624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94720"/>
        <c:crosses val="autoZero"/>
        <c:crossBetween val="midCat"/>
        <c:majorUnit val="1000"/>
      </c:valAx>
      <c:valAx>
        <c:axId val="430994720"/>
        <c:scaling>
          <c:orientation val="minMax"/>
          <c:max val="0.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896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261238535360498"/>
          <c:y val="9.4099799887497518E-2"/>
          <c:w val="0.74826875871855048"/>
          <c:h val="0.6879086154812800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NW'!$M$64:$M$72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NW'!$N$64:$N$72</c:f>
              <c:numCache>
                <c:formatCode>General</c:formatCode>
                <c:ptCount val="9"/>
                <c:pt idx="0">
                  <c:v>0.05</c:v>
                </c:pt>
                <c:pt idx="1">
                  <c:v>0.1</c:v>
                </c:pt>
                <c:pt idx="2">
                  <c:v>0.14000000000000001</c:v>
                </c:pt>
                <c:pt idx="3">
                  <c:v>0.18</c:v>
                </c:pt>
                <c:pt idx="4">
                  <c:v>0.22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DD22-4EC6-9F74-799D13741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995504"/>
        <c:axId val="430992368"/>
      </c:scatterChart>
      <c:valAx>
        <c:axId val="430995504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92368"/>
        <c:crosses val="autoZero"/>
        <c:crossBetween val="midCat"/>
        <c:majorUnit val="1000"/>
      </c:valAx>
      <c:valAx>
        <c:axId val="430992368"/>
        <c:scaling>
          <c:orientation val="minMax"/>
          <c:max val="0.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955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276762402088773"/>
          <c:y val="0.1018346620072076"/>
          <c:w val="0.76071806653204976"/>
          <c:h val="0.6816733072214484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NW'!$O$64:$O$72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NW'!$P$64:$P$72</c:f>
              <c:numCache>
                <c:formatCode>General</c:formatCode>
                <c:ptCount val="9"/>
                <c:pt idx="0">
                  <c:v>0.04</c:v>
                </c:pt>
                <c:pt idx="1">
                  <c:v>0.1</c:v>
                </c:pt>
                <c:pt idx="2">
                  <c:v>0.12</c:v>
                </c:pt>
                <c:pt idx="3">
                  <c:v>0.15</c:v>
                </c:pt>
                <c:pt idx="4">
                  <c:v>0.17</c:v>
                </c:pt>
                <c:pt idx="5">
                  <c:v>0.24</c:v>
                </c:pt>
                <c:pt idx="6">
                  <c:v>0.28999999999999998</c:v>
                </c:pt>
                <c:pt idx="7">
                  <c:v>0.31</c:v>
                </c:pt>
                <c:pt idx="8">
                  <c:v>0.36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292-43AB-844B-30AFAAE8AC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994328"/>
        <c:axId val="430992760"/>
      </c:scatterChart>
      <c:valAx>
        <c:axId val="430994328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92760"/>
        <c:crosses val="autoZero"/>
        <c:crossBetween val="midCat"/>
        <c:majorUnit val="1000"/>
      </c:valAx>
      <c:valAx>
        <c:axId val="430992760"/>
        <c:scaling>
          <c:orientation val="minMax"/>
          <c:max val="0.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943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518716577540107"/>
          <c:y val="8.7398391898234354E-2"/>
          <c:w val="0.74629982423936603"/>
          <c:h val="0.674490499683800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NW'!$Q$64:$Q$72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NW'!$R$64:$R$72</c:f>
              <c:numCache>
                <c:formatCode>General</c:formatCode>
                <c:ptCount val="9"/>
                <c:pt idx="0">
                  <c:v>0.05</c:v>
                </c:pt>
                <c:pt idx="1">
                  <c:v>0.09</c:v>
                </c:pt>
                <c:pt idx="2">
                  <c:v>0.13</c:v>
                </c:pt>
                <c:pt idx="3">
                  <c:v>0.15</c:v>
                </c:pt>
                <c:pt idx="4">
                  <c:v>0.18</c:v>
                </c:pt>
                <c:pt idx="5">
                  <c:v>0.21</c:v>
                </c:pt>
                <c:pt idx="6">
                  <c:v>0.28000000000000003</c:v>
                </c:pt>
                <c:pt idx="7">
                  <c:v>0.36</c:v>
                </c:pt>
                <c:pt idx="8">
                  <c:v>0.44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4791-40FB-B806-9745E1AE70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995896"/>
        <c:axId val="430990408"/>
      </c:scatterChart>
      <c:valAx>
        <c:axId val="430995896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90408"/>
        <c:crosses val="autoZero"/>
        <c:crossBetween val="midCat"/>
        <c:majorUnit val="1000"/>
      </c:valAx>
      <c:valAx>
        <c:axId val="430990408"/>
        <c:scaling>
          <c:orientation val="minMax"/>
          <c:max val="0.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9958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973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25/03/2020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25/03/2020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25/03/2020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NW25 3/4”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="" xmlns:a16="http://schemas.microsoft.com/office/drawing/2014/main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="" xmlns:a16="http://schemas.microsoft.com/office/drawing/2014/main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="" xmlns:a16="http://schemas.microsoft.com/office/drawing/2014/main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="" xmlns:a16="http://schemas.microsoft.com/office/drawing/2014/main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="" xmlns:a16="http://schemas.microsoft.com/office/drawing/2014/main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="" xmlns:a16="http://schemas.microsoft.com/office/drawing/2014/main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="" xmlns:a16="http://schemas.microsoft.com/office/drawing/2014/main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623562" y="1677950"/>
            <a:ext cx="6280039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perdas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="" xmlns:a16="http://schemas.microsoft.com/office/drawing/2014/main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="" xmlns:a16="http://schemas.microsoft.com/office/drawing/2014/main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="" xmlns:a16="http://schemas.microsoft.com/office/drawing/2014/main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="" xmlns:a16="http://schemas.microsoft.com/office/drawing/2014/main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52" name="Chart 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570096"/>
              </p:ext>
            </p:extLst>
          </p:nvPr>
        </p:nvGraphicFramePr>
        <p:xfrm>
          <a:off x="791688" y="2380768"/>
          <a:ext cx="2950214" cy="1405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4" name="Chart 7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7495360"/>
              </p:ext>
            </p:extLst>
          </p:nvPr>
        </p:nvGraphicFramePr>
        <p:xfrm>
          <a:off x="3854141" y="2301622"/>
          <a:ext cx="3015108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5" name="Chart 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23930"/>
              </p:ext>
            </p:extLst>
          </p:nvPr>
        </p:nvGraphicFramePr>
        <p:xfrm>
          <a:off x="775665" y="3958912"/>
          <a:ext cx="2967573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6" name="Chart 7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6629808"/>
              </p:ext>
            </p:extLst>
          </p:nvPr>
        </p:nvGraphicFramePr>
        <p:xfrm>
          <a:off x="3893766" y="4042244"/>
          <a:ext cx="2930432" cy="1499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77" name="Chart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2117328"/>
              </p:ext>
            </p:extLst>
          </p:nvPr>
        </p:nvGraphicFramePr>
        <p:xfrm>
          <a:off x="756791" y="5720907"/>
          <a:ext cx="2929154" cy="1655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78" name="Chart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859869"/>
              </p:ext>
            </p:extLst>
          </p:nvPr>
        </p:nvGraphicFramePr>
        <p:xfrm>
          <a:off x="3957405" y="5729250"/>
          <a:ext cx="2818416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79" name="Chart 7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657111"/>
              </p:ext>
            </p:extLst>
          </p:nvPr>
        </p:nvGraphicFramePr>
        <p:xfrm>
          <a:off x="738362" y="7394918"/>
          <a:ext cx="2948302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80" name="Chart 7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9099006"/>
              </p:ext>
            </p:extLst>
          </p:nvPr>
        </p:nvGraphicFramePr>
        <p:xfrm>
          <a:off x="3928214" y="7425468"/>
          <a:ext cx="2847600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68" name="Image 6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0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69" name="ZoneTexte 68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85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5574</TotalTime>
  <Words>113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292</cp:revision>
  <cp:lastPrinted>2020-01-07T11:18:14Z</cp:lastPrinted>
  <dcterms:created xsi:type="dcterms:W3CDTF">2017-10-18T16:41:41Z</dcterms:created>
  <dcterms:modified xsi:type="dcterms:W3CDTF">2020-03-25T14:17:28Z</dcterms:modified>
</cp:coreProperties>
</file>