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0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389019155953694"/>
          <c:y val="0.10741441403695413"/>
          <c:w val="0.71168732009075841"/>
          <c:h val="0.5704225352112676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NW'!$A$77:$A$85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NW'!$B$77:$B$85</c:f>
              <c:numCache>
                <c:formatCode>0.00</c:formatCode>
                <c:ptCount val="9"/>
                <c:pt idx="0">
                  <c:v>6.54E-2</c:v>
                </c:pt>
                <c:pt idx="1">
                  <c:v>0.10900000000000001</c:v>
                </c:pt>
                <c:pt idx="2">
                  <c:v>0.11990000000000001</c:v>
                </c:pt>
                <c:pt idx="3">
                  <c:v>0.16350000000000001</c:v>
                </c:pt>
                <c:pt idx="4">
                  <c:v>0.19620000000000001</c:v>
                </c:pt>
                <c:pt idx="5">
                  <c:v>0.22890000000000002</c:v>
                </c:pt>
                <c:pt idx="6">
                  <c:v>0.2616</c:v>
                </c:pt>
                <c:pt idx="7">
                  <c:v>0.31609999999999999</c:v>
                </c:pt>
                <c:pt idx="8">
                  <c:v>0.35970000000000002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EDF-4320-8176-8071458EB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2145488"/>
        <c:axId val="432143136"/>
      </c:scatterChart>
      <c:valAx>
        <c:axId val="43214548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2143136"/>
        <c:crosses val="autoZero"/>
        <c:crossBetween val="midCat"/>
        <c:majorUnit val="1000"/>
      </c:valAx>
      <c:valAx>
        <c:axId val="43214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2145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666710419581704"/>
          <c:y val="0.22887323943661972"/>
          <c:w val="0.75806650618097426"/>
          <c:h val="0.57042253521126762"/>
        </c:manualLayout>
      </c:layout>
      <c:scatterChart>
        <c:scatterStyle val="smoothMarker"/>
        <c:varyColors val="0"/>
        <c:ser>
          <c:idx val="1"/>
          <c:order val="0"/>
          <c:spPr>
            <a:ln w="95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NW'!$C$77:$C$85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NW'!$D$77:$D$85</c:f>
              <c:numCache>
                <c:formatCode>General</c:formatCode>
                <c:ptCount val="9"/>
                <c:pt idx="0">
                  <c:v>0.06</c:v>
                </c:pt>
                <c:pt idx="1">
                  <c:v>0.1</c:v>
                </c:pt>
                <c:pt idx="2">
                  <c:v>0.11</c:v>
                </c:pt>
                <c:pt idx="3">
                  <c:v>0.15</c:v>
                </c:pt>
                <c:pt idx="4">
                  <c:v>0.18</c:v>
                </c:pt>
                <c:pt idx="5">
                  <c:v>0.21</c:v>
                </c:pt>
                <c:pt idx="6">
                  <c:v>0.24</c:v>
                </c:pt>
                <c:pt idx="7">
                  <c:v>0.28999999999999998</c:v>
                </c:pt>
                <c:pt idx="8">
                  <c:v>0.33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00A-4B23-A194-D4429642E210}"/>
            </c:ext>
          </c:extLst>
        </c:ser>
        <c:ser>
          <c:idx val="0"/>
          <c:order val="1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NW'!$C$77:$C$85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NW'!$D$77:$D$85</c:f>
              <c:numCache>
                <c:formatCode>General</c:formatCode>
                <c:ptCount val="9"/>
                <c:pt idx="0">
                  <c:v>0.06</c:v>
                </c:pt>
                <c:pt idx="1">
                  <c:v>0.1</c:v>
                </c:pt>
                <c:pt idx="2">
                  <c:v>0.11</c:v>
                </c:pt>
                <c:pt idx="3">
                  <c:v>0.15</c:v>
                </c:pt>
                <c:pt idx="4">
                  <c:v>0.18</c:v>
                </c:pt>
                <c:pt idx="5">
                  <c:v>0.21</c:v>
                </c:pt>
                <c:pt idx="6">
                  <c:v>0.24</c:v>
                </c:pt>
                <c:pt idx="7">
                  <c:v>0.28999999999999998</c:v>
                </c:pt>
                <c:pt idx="8">
                  <c:v>0.33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A00A-4B23-A194-D4429642E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2140392"/>
        <c:axId val="431553216"/>
      </c:scatterChart>
      <c:valAx>
        <c:axId val="432140392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3216"/>
        <c:crosses val="autoZero"/>
        <c:crossBetween val="midCat"/>
        <c:majorUnit val="1000"/>
      </c:valAx>
      <c:valAx>
        <c:axId val="43155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2140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241379310344829"/>
          <c:y val="0.22887323943661972"/>
          <c:w val="0.75331564986737398"/>
          <c:h val="0.5669014084507042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NW'!$F$77:$F$85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NW'!$G$77:$G$85</c:f>
              <c:numCache>
                <c:formatCode>General</c:formatCode>
                <c:ptCount val="9"/>
                <c:pt idx="0">
                  <c:v>0.05</c:v>
                </c:pt>
                <c:pt idx="1">
                  <c:v>0.06</c:v>
                </c:pt>
                <c:pt idx="2">
                  <c:v>0.11</c:v>
                </c:pt>
                <c:pt idx="3">
                  <c:v>0.12</c:v>
                </c:pt>
                <c:pt idx="4">
                  <c:v>0.13</c:v>
                </c:pt>
                <c:pt idx="5">
                  <c:v>0.17</c:v>
                </c:pt>
                <c:pt idx="6">
                  <c:v>0.19</c:v>
                </c:pt>
                <c:pt idx="7">
                  <c:v>0.24</c:v>
                </c:pt>
                <c:pt idx="8">
                  <c:v>0.3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8C1-4545-A1AA-BA8FBDAA4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46552"/>
        <c:axId val="431548904"/>
      </c:scatterChart>
      <c:valAx>
        <c:axId val="431546552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8904"/>
        <c:crosses val="autoZero"/>
        <c:crossBetween val="midCat"/>
        <c:majorUnit val="1000"/>
      </c:valAx>
      <c:valAx>
        <c:axId val="431548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65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391304347826086"/>
          <c:y val="0.23791821561338289"/>
          <c:w val="0.75"/>
          <c:h val="0.5724907063197025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NW'!$I$77:$I$85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NW'!$J$77:$J$85</c:f>
              <c:numCache>
                <c:formatCode>General</c:formatCode>
                <c:ptCount val="9"/>
                <c:pt idx="0">
                  <c:v>0.03</c:v>
                </c:pt>
                <c:pt idx="1">
                  <c:v>0.05</c:v>
                </c:pt>
                <c:pt idx="2">
                  <c:v>0.06</c:v>
                </c:pt>
                <c:pt idx="3">
                  <c:v>0.08</c:v>
                </c:pt>
                <c:pt idx="4">
                  <c:v>0.11</c:v>
                </c:pt>
                <c:pt idx="5">
                  <c:v>0.13</c:v>
                </c:pt>
                <c:pt idx="6">
                  <c:v>0.16</c:v>
                </c:pt>
                <c:pt idx="7">
                  <c:v>0.2</c:v>
                </c:pt>
                <c:pt idx="8">
                  <c:v>0.22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EEB-4EEF-95C3-13E3153547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49688"/>
        <c:axId val="431550080"/>
      </c:scatterChart>
      <c:valAx>
        <c:axId val="43154968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0080"/>
        <c:crosses val="autoZero"/>
        <c:crossBetween val="midCat"/>
        <c:majorUnit val="1000"/>
      </c:valAx>
      <c:valAx>
        <c:axId val="431550080"/>
        <c:scaling>
          <c:orientation val="minMax"/>
          <c:max val="0.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96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187989556135771"/>
          <c:y val="0.23703789437895825"/>
          <c:w val="0.76501305483028725"/>
          <c:h val="0.5592612820503546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NW'!$K$77:$K$85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NW'!$L$77:$L$85</c:f>
              <c:numCache>
                <c:formatCode>General</c:formatCode>
                <c:ptCount val="9"/>
                <c:pt idx="0">
                  <c:v>0.03</c:v>
                </c:pt>
                <c:pt idx="1">
                  <c:v>0.04</c:v>
                </c:pt>
                <c:pt idx="2">
                  <c:v>0.06</c:v>
                </c:pt>
                <c:pt idx="3">
                  <c:v>0.08</c:v>
                </c:pt>
                <c:pt idx="4">
                  <c:v>0.11</c:v>
                </c:pt>
                <c:pt idx="5">
                  <c:v>0.11</c:v>
                </c:pt>
                <c:pt idx="6">
                  <c:v>0.15</c:v>
                </c:pt>
                <c:pt idx="7">
                  <c:v>0.21</c:v>
                </c:pt>
                <c:pt idx="8">
                  <c:v>0.26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34B-4D95-8BE4-FB903A8842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49296"/>
        <c:axId val="431546944"/>
      </c:scatterChart>
      <c:valAx>
        <c:axId val="431549296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6944"/>
        <c:crosses val="autoZero"/>
        <c:crossBetween val="midCat"/>
        <c:majorUnit val="1000"/>
      </c:valAx>
      <c:valAx>
        <c:axId val="431546944"/>
        <c:scaling>
          <c:orientation val="minMax"/>
          <c:max val="0.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92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204346239568211"/>
          <c:y val="0.23791821561338289"/>
          <c:w val="0.75269014798110923"/>
          <c:h val="0.56505576208178443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NW'!$M$77:$M$85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NW'!$N$77:$N$85</c:f>
              <c:numCache>
                <c:formatCode>General</c:formatCode>
                <c:ptCount val="9"/>
                <c:pt idx="0">
                  <c:v>0.04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0.1</c:v>
                </c:pt>
                <c:pt idx="5">
                  <c:v>0.12</c:v>
                </c:pt>
                <c:pt idx="6">
                  <c:v>0.16</c:v>
                </c:pt>
                <c:pt idx="7">
                  <c:v>0.21</c:v>
                </c:pt>
                <c:pt idx="8">
                  <c:v>0.25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11E-476F-8186-B27CCD1E4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50472"/>
        <c:axId val="431547336"/>
      </c:scatterChart>
      <c:valAx>
        <c:axId val="431550472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47336"/>
        <c:crosses val="autoZero"/>
        <c:crossBetween val="midCat"/>
        <c:majorUnit val="1000"/>
      </c:valAx>
      <c:valAx>
        <c:axId val="431547336"/>
        <c:scaling>
          <c:orientation val="minMax"/>
          <c:max val="0.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04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03108808290156"/>
          <c:y val="0.23791821561338289"/>
          <c:w val="0.76943005181347146"/>
          <c:h val="0.5836431226765799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NW'!$O$77:$O$85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NW'!$P$77:$P$85</c:f>
              <c:numCache>
                <c:formatCode>General</c:formatCode>
                <c:ptCount val="9"/>
                <c:pt idx="0">
                  <c:v>0.06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0.11</c:v>
                </c:pt>
                <c:pt idx="5">
                  <c:v>0.13</c:v>
                </c:pt>
                <c:pt idx="6">
                  <c:v>0.15</c:v>
                </c:pt>
                <c:pt idx="7">
                  <c:v>0.19</c:v>
                </c:pt>
                <c:pt idx="8">
                  <c:v>0.26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C7F-4EA3-9318-69D764A5F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53608"/>
        <c:axId val="431550864"/>
      </c:scatterChart>
      <c:valAx>
        <c:axId val="431553608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0864"/>
        <c:crosses val="autoZero"/>
        <c:crossBetween val="midCat"/>
        <c:majorUnit val="1000"/>
      </c:valAx>
      <c:valAx>
        <c:axId val="431550864"/>
        <c:scaling>
          <c:orientation val="minMax"/>
          <c:max val="0.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36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55726273148148"/>
          <c:y val="0.27897971781305114"/>
          <c:w val="0.74132031249999997"/>
          <c:h val="0.5171018518518518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NW'!$Q$77:$Q$85</c:f>
              <c:numCache>
                <c:formatCode>General</c:formatCode>
                <c:ptCount val="9"/>
                <c:pt idx="0">
                  <c:v>2000</c:v>
                </c:pt>
                <c:pt idx="1">
                  <c:v>2500</c:v>
                </c:pt>
                <c:pt idx="2">
                  <c:v>3000</c:v>
                </c:pt>
                <c:pt idx="3">
                  <c:v>3500</c:v>
                </c:pt>
                <c:pt idx="4">
                  <c:v>4000</c:v>
                </c:pt>
                <c:pt idx="5">
                  <c:v>4500</c:v>
                </c:pt>
                <c:pt idx="6">
                  <c:v>5000</c:v>
                </c:pt>
                <c:pt idx="7">
                  <c:v>5500</c:v>
                </c:pt>
                <c:pt idx="8">
                  <c:v>6000</c:v>
                </c:pt>
              </c:numCache>
            </c:numRef>
          </c:xVal>
          <c:yVal>
            <c:numRef>
              <c:f>'Daten NW'!$R$77:$R$85</c:f>
              <c:numCache>
                <c:formatCode>General</c:formatCode>
                <c:ptCount val="9"/>
                <c:pt idx="0">
                  <c:v>0.03</c:v>
                </c:pt>
                <c:pt idx="1">
                  <c:v>0.04</c:v>
                </c:pt>
                <c:pt idx="2">
                  <c:v>0.06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</c:v>
                </c:pt>
                <c:pt idx="6">
                  <c:v>0.12</c:v>
                </c:pt>
                <c:pt idx="7">
                  <c:v>0.16</c:v>
                </c:pt>
                <c:pt idx="8">
                  <c:v>0.2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B06-4C33-A922-0285439B7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1552040"/>
        <c:axId val="431554000"/>
      </c:scatterChart>
      <c:valAx>
        <c:axId val="431552040"/>
        <c:scaling>
          <c:orientation val="minMax"/>
          <c:max val="60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4000"/>
        <c:crosses val="autoZero"/>
        <c:crossBetween val="midCat"/>
        <c:majorUnit val="1000"/>
      </c:valAx>
      <c:valAx>
        <c:axId val="431554000"/>
        <c:scaling>
          <c:orientation val="minMax"/>
          <c:max val="0.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15520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9781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47" y="959934"/>
            <a:ext cx="1922023" cy="522150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NW25 1”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28310" y="1677948"/>
            <a:ext cx="627528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="" xmlns:a16="http://schemas.microsoft.com/office/drawing/2014/main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="" xmlns:a16="http://schemas.microsoft.com/office/drawing/2014/main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="" xmlns:a16="http://schemas.microsoft.com/office/drawing/2014/main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="" xmlns:a16="http://schemas.microsoft.com/office/drawing/2014/main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8" name="Chart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094226"/>
              </p:ext>
            </p:extLst>
          </p:nvPr>
        </p:nvGraphicFramePr>
        <p:xfrm>
          <a:off x="863963" y="2212314"/>
          <a:ext cx="2998810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9" name="Chart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0009774"/>
              </p:ext>
            </p:extLst>
          </p:nvPr>
        </p:nvGraphicFramePr>
        <p:xfrm>
          <a:off x="3844515" y="1984467"/>
          <a:ext cx="2998810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0" name="Chart 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5098501"/>
              </p:ext>
            </p:extLst>
          </p:nvPr>
        </p:nvGraphicFramePr>
        <p:xfrm>
          <a:off x="750158" y="3690057"/>
          <a:ext cx="2998810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1" name="Chart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503297"/>
              </p:ext>
            </p:extLst>
          </p:nvPr>
        </p:nvGraphicFramePr>
        <p:xfrm>
          <a:off x="3839023" y="3687842"/>
          <a:ext cx="2998810" cy="190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2" name="Chart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1762277"/>
              </p:ext>
            </p:extLst>
          </p:nvPr>
        </p:nvGraphicFramePr>
        <p:xfrm>
          <a:off x="744730" y="5385950"/>
          <a:ext cx="2998810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8" name="Chart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151258"/>
              </p:ext>
            </p:extLst>
          </p:nvPr>
        </p:nvGraphicFramePr>
        <p:xfrm>
          <a:off x="3845364" y="5408275"/>
          <a:ext cx="2998810" cy="190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9" name="Chart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9276378"/>
              </p:ext>
            </p:extLst>
          </p:nvPr>
        </p:nvGraphicFramePr>
        <p:xfrm>
          <a:off x="801410" y="7114873"/>
          <a:ext cx="2936335" cy="1874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70" name="Chart 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339868"/>
              </p:ext>
            </p:extLst>
          </p:nvPr>
        </p:nvGraphicFramePr>
        <p:xfrm>
          <a:off x="3835084" y="7063100"/>
          <a:ext cx="2998810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1" name="Image 7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2" name="ZoneTexte 71"/>
          <p:cNvSpPr txBox="1"/>
          <p:nvPr/>
        </p:nvSpPr>
        <p:spPr>
          <a:xfrm>
            <a:off x="5976144" y="9182647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0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2020-03-25T14:18:59Z</dcterms:modified>
</cp:coreProperties>
</file>