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298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VandenbrueleJ\Document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098143236074269"/>
          <c:y val="4.0469047603852955E-2"/>
          <c:w val="0.73474801061007955"/>
          <c:h val="0.7357163204176222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NW'!$F$14:$F$19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NW'!$G$14:$G$19</c:f>
              <c:numCache>
                <c:formatCode>General</c:formatCode>
                <c:ptCount val="6"/>
                <c:pt idx="0">
                  <c:v>0.04</c:v>
                </c:pt>
                <c:pt idx="1">
                  <c:v>7.0000000000000007E-2</c:v>
                </c:pt>
                <c:pt idx="2">
                  <c:v>0.08</c:v>
                </c:pt>
                <c:pt idx="3">
                  <c:v>0.14000000000000001</c:v>
                </c:pt>
                <c:pt idx="4">
                  <c:v>0.19</c:v>
                </c:pt>
                <c:pt idx="5">
                  <c:v>0.25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B3F4-4502-BC21-698EC02FC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2716536"/>
        <c:axId val="232716928"/>
      </c:scatterChart>
      <c:valAx>
        <c:axId val="232716536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2716928"/>
        <c:crosses val="autoZero"/>
        <c:crossBetween val="midCat"/>
      </c:valAx>
      <c:valAx>
        <c:axId val="23271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2716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034702275727321"/>
          <c:y val="0.10325360515218586"/>
          <c:w val="0.72973069274003999"/>
          <c:h val="0.6347405098580265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NW'!$A$14:$A$19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NW'!$B$14:$B$19</c:f>
              <c:numCache>
                <c:formatCode>General</c:formatCode>
                <c:ptCount val="6"/>
                <c:pt idx="0">
                  <c:v>0.03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0.09</c:v>
                </c:pt>
                <c:pt idx="4">
                  <c:v>0.12</c:v>
                </c:pt>
                <c:pt idx="5">
                  <c:v>0.17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B32-423E-9263-4F49FFBBB7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028872"/>
        <c:axId val="430029264"/>
      </c:scatterChart>
      <c:valAx>
        <c:axId val="430028872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29264"/>
        <c:crosses val="autoZero"/>
        <c:crossBetween val="midCat"/>
      </c:valAx>
      <c:valAx>
        <c:axId val="430029264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28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251336898395721"/>
          <c:y val="8.9232247497900707E-2"/>
          <c:w val="0.73262032085561501"/>
          <c:h val="0.66467559664284981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NW'!$I$14:$I$19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NW'!$J$14:$J$19</c:f>
              <c:numCache>
                <c:formatCode>General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0.02</c:v>
                </c:pt>
                <c:pt idx="3">
                  <c:v>7.0000000000000007E-2</c:v>
                </c:pt>
                <c:pt idx="4">
                  <c:v>0.12</c:v>
                </c:pt>
                <c:pt idx="5">
                  <c:v>0.15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B97-4AAB-8F4A-F3FE806D1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028480"/>
        <c:axId val="430030832"/>
      </c:scatterChart>
      <c:valAx>
        <c:axId val="430028480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30832"/>
        <c:crosses val="autoZero"/>
        <c:crossBetween val="midCat"/>
      </c:valAx>
      <c:valAx>
        <c:axId val="430030832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284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512246761323787"/>
          <c:y val="6.9960285172639441E-2"/>
          <c:w val="0.72899921927723599"/>
          <c:h val="0.687732065637145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NW'!$K$14:$K$19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NW'!$L$14:$L$19</c:f>
              <c:numCache>
                <c:formatCode>General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0.06</c:v>
                </c:pt>
                <c:pt idx="3">
                  <c:v>0.08</c:v>
                </c:pt>
                <c:pt idx="4">
                  <c:v>0.11</c:v>
                </c:pt>
                <c:pt idx="5">
                  <c:v>0.14000000000000001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D0C-43BB-8E4F-481EA4F025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031224"/>
        <c:axId val="430031616"/>
      </c:scatterChart>
      <c:valAx>
        <c:axId val="430031224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31616"/>
        <c:crosses val="autoZero"/>
        <c:crossBetween val="midCat"/>
      </c:valAx>
      <c:valAx>
        <c:axId val="430031616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0312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802212488917706"/>
          <c:y val="7.8062985824996656E-2"/>
          <c:w val="0.7560995620012968"/>
          <c:h val="0.6739673079210014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NW'!$C$14:$C$19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NW'!$D$14:$D$19</c:f>
              <c:numCache>
                <c:formatCode>General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0.04</c:v>
                </c:pt>
                <c:pt idx="3">
                  <c:v>7.0000000000000007E-2</c:v>
                </c:pt>
                <c:pt idx="4">
                  <c:v>0.1</c:v>
                </c:pt>
                <c:pt idx="5">
                  <c:v>0.14000000000000001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D8B-48C2-98BF-24E4883B84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601024"/>
        <c:axId val="430605336"/>
      </c:scatterChart>
      <c:valAx>
        <c:axId val="430601024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605336"/>
        <c:crosses val="autoZero"/>
        <c:crossBetween val="midCat"/>
      </c:valAx>
      <c:valAx>
        <c:axId val="430605336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06010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56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5160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NW18 3/4”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80801" y="1677948"/>
            <a:ext cx="6322800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68" name="Chart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4750558"/>
              </p:ext>
            </p:extLst>
          </p:nvPr>
        </p:nvGraphicFramePr>
        <p:xfrm>
          <a:off x="3818662" y="2355455"/>
          <a:ext cx="299881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9" name="Chart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136111"/>
              </p:ext>
            </p:extLst>
          </p:nvPr>
        </p:nvGraphicFramePr>
        <p:xfrm>
          <a:off x="741350" y="4016092"/>
          <a:ext cx="299881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0" name="Chart 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989577"/>
              </p:ext>
            </p:extLst>
          </p:nvPr>
        </p:nvGraphicFramePr>
        <p:xfrm>
          <a:off x="3829604" y="4046751"/>
          <a:ext cx="299881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1" name="Chart 7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264641"/>
              </p:ext>
            </p:extLst>
          </p:nvPr>
        </p:nvGraphicFramePr>
        <p:xfrm>
          <a:off x="729912" y="5764139"/>
          <a:ext cx="299881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2" name="Chart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254230"/>
              </p:ext>
            </p:extLst>
          </p:nvPr>
        </p:nvGraphicFramePr>
        <p:xfrm>
          <a:off x="3829603" y="5759729"/>
          <a:ext cx="2998810" cy="156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39" name="Image 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45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47" name="ZoneTexte 4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06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5591</TotalTime>
  <Words>83</Words>
  <Application>Microsoft Office PowerPoint</Application>
  <PresentationFormat>Personnalisé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2020-03-25T13:37:44Z</dcterms:modified>
</cp:coreProperties>
</file>